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5"/>
  </p:sldMasterIdLst>
  <p:notesMasterIdLst>
    <p:notesMasterId r:id="rId21"/>
  </p:notesMasterIdLst>
  <p:sldIdLst>
    <p:sldId id="278" r:id="rId6"/>
    <p:sldId id="256" r:id="rId7"/>
    <p:sldId id="257" r:id="rId8"/>
    <p:sldId id="260" r:id="rId9"/>
    <p:sldId id="304" r:id="rId10"/>
    <p:sldId id="266" r:id="rId11"/>
    <p:sldId id="299" r:id="rId12"/>
    <p:sldId id="261" r:id="rId13"/>
    <p:sldId id="307" r:id="rId14"/>
    <p:sldId id="308" r:id="rId15"/>
    <p:sldId id="298" r:id="rId16"/>
    <p:sldId id="309" r:id="rId17"/>
    <p:sldId id="310" r:id="rId18"/>
    <p:sldId id="283" r:id="rId19"/>
    <p:sldId id="264" r:id="rId20"/>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19BAD50A-0672-34D0-F672-6906E86C4E91}" name="Marieke Bakema" initials="MB" userId="S::m.bakema@mboraad.nl::e6eb663c-807e-4239-9fb5-add735fde05f" providerId="AD"/>
  <p188:author id="{5A76BA3E-DBCD-0124-B470-3D565EFDDFB9}" name="Annet Hermans" initials="AH" userId="936c976eebc44038" providerId="Windows Live"/>
  <p188:author id="{CA310878-786E-06CF-2FA0-C196A4A06BC1}" name="Michel Zijffers" initials="MZ" userId="S::m.zijffers@mboraad.nl::e4879f7b-faa3-4d42-bc81-fca27fde6ff9" providerId="AD"/>
  <p188:author id="{D8737EDE-01C7-D14B-962A-7CA585E070CB}" name="Annet Hermans" initials="AH" userId="S::a.hermans@mboraad.nl::35c3fccc-3e6b-4fdf-a081-b02fe581a35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36BB7E-C1C5-427F-AF81-9B1D96CA4F89}" v="951" dt="2026-07-17T15:31:48.1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098" autoAdjust="0"/>
  </p:normalViewPr>
  <p:slideViewPr>
    <p:cSldViewPr snapToGrid="0">
      <p:cViewPr varScale="1">
        <p:scale>
          <a:sx n="54" d="100"/>
          <a:sy n="54" d="100"/>
        </p:scale>
        <p:origin x="178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et Hermans" userId="35c3fccc-3e6b-4fdf-a081-b02fe581a35d" providerId="ADAL" clId="{FB39EBBD-D107-44ED-8B79-739691C435E5}"/>
    <pc:docChg chg="modSld">
      <pc:chgData name="Annet Hermans" userId="35c3fccc-3e6b-4fdf-a081-b02fe581a35d" providerId="ADAL" clId="{FB39EBBD-D107-44ED-8B79-739691C435E5}" dt="2026-07-15T09:53:14.445" v="89" actId="6549"/>
      <pc:docMkLst>
        <pc:docMk/>
      </pc:docMkLst>
      <pc:sldChg chg="modSp mod modCm modNotesTx">
        <pc:chgData name="Annet Hermans" userId="35c3fccc-3e6b-4fdf-a081-b02fe581a35d" providerId="ADAL" clId="{FB39EBBD-D107-44ED-8B79-739691C435E5}" dt="2026-07-15T09:36:47.354" v="65" actId="6549"/>
        <pc:sldMkLst>
          <pc:docMk/>
          <pc:sldMk cId="1660712330" sldId="257"/>
        </pc:sldMkLst>
        <pc:spChg chg="mod">
          <ac:chgData name="Annet Hermans" userId="35c3fccc-3e6b-4fdf-a081-b02fe581a35d" providerId="ADAL" clId="{FB39EBBD-D107-44ED-8B79-739691C435E5}" dt="2026-07-15T09:36:47.354" v="65" actId="6549"/>
          <ac:spMkLst>
            <pc:docMk/>
            <pc:sldMk cId="1660712330" sldId="257"/>
            <ac:spMk id="3" creationId="{DA6A0715-2EC7-BEA1-9E83-AA877BD60738}"/>
          </ac:spMkLst>
        </pc:spChg>
        <pc:extLst>
          <p:ext xmlns:p="http://schemas.openxmlformats.org/presentationml/2006/main" uri="{D6D511B9-2390-475A-947B-AFAB55BFBCF1}">
            <pc226:cmChg xmlns:pc226="http://schemas.microsoft.com/office/powerpoint/2022/06/main/command" chg="mod">
              <pc226:chgData name="Annet Hermans" userId="35c3fccc-3e6b-4fdf-a081-b02fe581a35d" providerId="ADAL" clId="{FB39EBBD-D107-44ED-8B79-739691C435E5}" dt="2026-07-15T09:36:47.354" v="65" actId="6549"/>
              <pc2:cmMkLst xmlns:pc2="http://schemas.microsoft.com/office/powerpoint/2019/9/main/command">
                <pc:docMk/>
                <pc:sldMk cId="1660712330" sldId="257"/>
                <pc2:cmMk id="{52F437A7-F7B7-4478-82A2-046139E96CAB}"/>
              </pc2:cmMkLst>
            </pc226:cmChg>
            <pc226:cmChg xmlns:pc226="http://schemas.microsoft.com/office/powerpoint/2022/06/main/command" chg="mod">
              <pc226:chgData name="Annet Hermans" userId="35c3fccc-3e6b-4fdf-a081-b02fe581a35d" providerId="ADAL" clId="{FB39EBBD-D107-44ED-8B79-739691C435E5}" dt="2026-07-15T09:36:47.354" v="65" actId="6549"/>
              <pc2:cmMkLst xmlns:pc2="http://schemas.microsoft.com/office/powerpoint/2019/9/main/command">
                <pc:docMk/>
                <pc:sldMk cId="1660712330" sldId="257"/>
                <pc2:cmMk id="{188917E2-654C-4B80-A029-418659BD3D67}"/>
              </pc2:cmMkLst>
            </pc226:cmChg>
          </p:ext>
        </pc:extLst>
      </pc:sldChg>
      <pc:sldChg chg="modSp modNotesTx">
        <pc:chgData name="Annet Hermans" userId="35c3fccc-3e6b-4fdf-a081-b02fe581a35d" providerId="ADAL" clId="{FB39EBBD-D107-44ED-8B79-739691C435E5}" dt="2026-07-15T09:53:06.204" v="88" actId="6549"/>
        <pc:sldMkLst>
          <pc:docMk/>
          <pc:sldMk cId="2718891829" sldId="299"/>
        </pc:sldMkLst>
        <pc:spChg chg="mod">
          <ac:chgData name="Annet Hermans" userId="35c3fccc-3e6b-4fdf-a081-b02fe581a35d" providerId="ADAL" clId="{FB39EBBD-D107-44ED-8B79-739691C435E5}" dt="2026-07-15T08:15:56.252" v="58" actId="20577"/>
          <ac:spMkLst>
            <pc:docMk/>
            <pc:sldMk cId="2718891829" sldId="299"/>
            <ac:spMk id="11" creationId="{CC025387-3BF4-80D9-9BF7-91D87B2F3D68}"/>
          </ac:spMkLst>
        </pc:spChg>
      </pc:sldChg>
      <pc:sldChg chg="modNotesTx">
        <pc:chgData name="Annet Hermans" userId="35c3fccc-3e6b-4fdf-a081-b02fe581a35d" providerId="ADAL" clId="{FB39EBBD-D107-44ED-8B79-739691C435E5}" dt="2026-07-15T09:39:42.985" v="86" actId="6549"/>
        <pc:sldMkLst>
          <pc:docMk/>
          <pc:sldMk cId="1002866950" sldId="304"/>
        </pc:sldMkLst>
      </pc:sldChg>
      <pc:sldChg chg="modNotesTx">
        <pc:chgData name="Annet Hermans" userId="35c3fccc-3e6b-4fdf-a081-b02fe581a35d" providerId="ADAL" clId="{FB39EBBD-D107-44ED-8B79-739691C435E5}" dt="2026-07-15T09:53:14.445" v="89" actId="6549"/>
        <pc:sldMkLst>
          <pc:docMk/>
          <pc:sldMk cId="3564551835" sldId="307"/>
        </pc:sldMkLst>
      </pc:sldChg>
    </pc:docChg>
  </pc:docChgLst>
  <pc:docChgLst>
    <pc:chgData name="Marieke Bakema" userId="S::m.bakema@mboraad.nl::e6eb663c-807e-4239-9fb5-add735fde05f" providerId="AD" clId="Web-{F8B81B07-87A4-2C80-51C9-A88701BF2424}"/>
    <pc:docChg chg="modSld">
      <pc:chgData name="Marieke Bakema" userId="S::m.bakema@mboraad.nl::e6eb663c-807e-4239-9fb5-add735fde05f" providerId="AD" clId="Web-{F8B81B07-87A4-2C80-51C9-A88701BF2424}" dt="2026-07-15T09:53:07.927" v="6"/>
      <pc:docMkLst>
        <pc:docMk/>
      </pc:docMkLst>
      <pc:sldChg chg="modSp modCm">
        <pc:chgData name="Marieke Bakema" userId="S::m.bakema@mboraad.nl::e6eb663c-807e-4239-9fb5-add735fde05f" providerId="AD" clId="Web-{F8B81B07-87A4-2C80-51C9-A88701BF2424}" dt="2026-07-15T09:35:26.780" v="3" actId="20577"/>
        <pc:sldMkLst>
          <pc:docMk/>
          <pc:sldMk cId="1660712330" sldId="257"/>
        </pc:sldMkLst>
        <pc:spChg chg="mod">
          <ac:chgData name="Marieke Bakema" userId="S::m.bakema@mboraad.nl::e6eb663c-807e-4239-9fb5-add735fde05f" providerId="AD" clId="Web-{F8B81B07-87A4-2C80-51C9-A88701BF2424}" dt="2026-07-15T09:35:26.780" v="3" actId="20577"/>
          <ac:spMkLst>
            <pc:docMk/>
            <pc:sldMk cId="1660712330" sldId="257"/>
            <ac:spMk id="3" creationId="{DA6A0715-2EC7-BEA1-9E83-AA877BD60738}"/>
          </ac:spMkLst>
        </pc:spChg>
        <pc:extLst>
          <p:ext xmlns:p="http://schemas.openxmlformats.org/presentationml/2006/main" uri="{D6D511B9-2390-475A-947B-AFAB55BFBCF1}">
            <pc226:cmChg xmlns:pc226="http://schemas.microsoft.com/office/powerpoint/2022/06/main/command" chg="mod">
              <pc226:chgData name="Marieke Bakema" userId="S::m.bakema@mboraad.nl::e6eb663c-807e-4239-9fb5-add735fde05f" providerId="AD" clId="Web-{F8B81B07-87A4-2C80-51C9-A88701BF2424}" dt="2026-07-15T09:35:26.780" v="3" actId="20577"/>
              <pc2:cmMkLst xmlns:pc2="http://schemas.microsoft.com/office/powerpoint/2019/9/main/command">
                <pc:docMk/>
                <pc:sldMk cId="1660712330" sldId="257"/>
                <pc2:cmMk id="{52F437A7-F7B7-4478-82A2-046139E96CAB}"/>
              </pc2:cmMkLst>
            </pc226:cmChg>
            <pc226:cmChg xmlns:pc226="http://schemas.microsoft.com/office/powerpoint/2022/06/main/command" chg="mod">
              <pc226:chgData name="Marieke Bakema" userId="S::m.bakema@mboraad.nl::e6eb663c-807e-4239-9fb5-add735fde05f" providerId="AD" clId="Web-{F8B81B07-87A4-2C80-51C9-A88701BF2424}" dt="2026-07-15T09:35:26.780" v="3" actId="20577"/>
              <pc2:cmMkLst xmlns:pc2="http://schemas.microsoft.com/office/powerpoint/2019/9/main/command">
                <pc:docMk/>
                <pc:sldMk cId="1660712330" sldId="257"/>
                <pc2:cmMk id="{188917E2-654C-4B80-A029-418659BD3D67}"/>
              </pc2:cmMkLst>
            </pc226:cmChg>
          </p:ext>
        </pc:extLst>
      </pc:sldChg>
      <pc:sldChg chg="modNotes">
        <pc:chgData name="Marieke Bakema" userId="S::m.bakema@mboraad.nl::e6eb663c-807e-4239-9fb5-add735fde05f" providerId="AD" clId="Web-{F8B81B07-87A4-2C80-51C9-A88701BF2424}" dt="2026-07-15T09:43:05.531" v="5"/>
        <pc:sldMkLst>
          <pc:docMk/>
          <pc:sldMk cId="4246631106" sldId="261"/>
        </pc:sldMkLst>
      </pc:sldChg>
      <pc:sldChg chg="modNotes">
        <pc:chgData name="Marieke Bakema" userId="S::m.bakema@mboraad.nl::e6eb663c-807e-4239-9fb5-add735fde05f" providerId="AD" clId="Web-{F8B81B07-87A4-2C80-51C9-A88701BF2424}" dt="2026-07-15T09:53:07.927" v="6"/>
        <pc:sldMkLst>
          <pc:docMk/>
          <pc:sldMk cId="2718891829" sldId="299"/>
        </pc:sldMkLst>
      </pc:sldChg>
    </pc:docChg>
  </pc:docChgLst>
  <pc:docChgLst>
    <pc:chgData name="Marieke Bakema" userId="S::m.bakema@mboraad.nl::e6eb663c-807e-4239-9fb5-add735fde05f" providerId="AD" clId="Web-{9275FCF9-384C-C1DD-2183-578BB7BB3F86}"/>
    <pc:docChg chg="addSld modSld">
      <pc:chgData name="Marieke Bakema" userId="S::m.bakema@mboraad.nl::e6eb663c-807e-4239-9fb5-add735fde05f" providerId="AD" clId="Web-{9275FCF9-384C-C1DD-2183-578BB7BB3F86}" dt="2026-06-26T12:49:55.859" v="182" actId="20577"/>
      <pc:docMkLst>
        <pc:docMk/>
      </pc:docMkLst>
      <pc:sldChg chg="addSp modSp">
        <pc:chgData name="Marieke Bakema" userId="S::m.bakema@mboraad.nl::e6eb663c-807e-4239-9fb5-add735fde05f" providerId="AD" clId="Web-{9275FCF9-384C-C1DD-2183-578BB7BB3F86}" dt="2026-06-26T12:49:55.859" v="182" actId="20577"/>
        <pc:sldMkLst>
          <pc:docMk/>
          <pc:sldMk cId="4246631106" sldId="261"/>
        </pc:sldMkLst>
        <pc:spChg chg="mod">
          <ac:chgData name="Marieke Bakema" userId="S::m.bakema@mboraad.nl::e6eb663c-807e-4239-9fb5-add735fde05f" providerId="AD" clId="Web-{9275FCF9-384C-C1DD-2183-578BB7BB3F86}" dt="2026-06-26T12:49:26.952" v="151" actId="20577"/>
          <ac:spMkLst>
            <pc:docMk/>
            <pc:sldMk cId="4246631106" sldId="261"/>
            <ac:spMk id="2" creationId="{670BDAF3-6BDC-1E4E-B3F1-6B6BEDEBEF76}"/>
          </ac:spMkLst>
        </pc:spChg>
      </pc:sldChg>
      <pc:sldChg chg="delSp modSp">
        <pc:chgData name="Marieke Bakema" userId="S::m.bakema@mboraad.nl::e6eb663c-807e-4239-9fb5-add735fde05f" providerId="AD" clId="Web-{9275FCF9-384C-C1DD-2183-578BB7BB3F86}" dt="2026-06-26T12:47:49.762" v="67"/>
        <pc:sldMkLst>
          <pc:docMk/>
          <pc:sldMk cId="2718891829" sldId="299"/>
        </pc:sldMkLst>
        <pc:spChg chg="mod">
          <ac:chgData name="Marieke Bakema" userId="S::m.bakema@mboraad.nl::e6eb663c-807e-4239-9fb5-add735fde05f" providerId="AD" clId="Web-{9275FCF9-384C-C1DD-2183-578BB7BB3F86}" dt="2026-06-26T12:46:54.307" v="32" actId="20577"/>
          <ac:spMkLst>
            <pc:docMk/>
            <pc:sldMk cId="2718891829" sldId="299"/>
            <ac:spMk id="2" creationId="{670BDAF3-6BDC-1E4E-B3F1-6B6BEDEBEF76}"/>
          </ac:spMkLst>
        </pc:spChg>
        <pc:spChg chg="mod">
          <ac:chgData name="Marieke Bakema" userId="S::m.bakema@mboraad.nl::e6eb663c-807e-4239-9fb5-add735fde05f" providerId="AD" clId="Web-{9275FCF9-384C-C1DD-2183-578BB7BB3F86}" dt="2026-06-26T12:47:42.762" v="66" actId="20577"/>
          <ac:spMkLst>
            <pc:docMk/>
            <pc:sldMk cId="2718891829" sldId="299"/>
            <ac:spMk id="11" creationId="{CC025387-3BF4-80D9-9BF7-91D87B2F3D68}"/>
          </ac:spMkLst>
        </pc:spChg>
      </pc:sldChg>
      <pc:sldChg chg="modSp add replId">
        <pc:chgData name="Marieke Bakema" userId="S::m.bakema@mboraad.nl::e6eb663c-807e-4239-9fb5-add735fde05f" providerId="AD" clId="Web-{9275FCF9-384C-C1DD-2183-578BB7BB3F86}" dt="2026-06-26T12:49:13.983" v="149" actId="20577"/>
        <pc:sldMkLst>
          <pc:docMk/>
          <pc:sldMk cId="3564551835" sldId="307"/>
        </pc:sldMkLst>
        <pc:spChg chg="mod">
          <ac:chgData name="Marieke Bakema" userId="S::m.bakema@mboraad.nl::e6eb663c-807e-4239-9fb5-add735fde05f" providerId="AD" clId="Web-{9275FCF9-384C-C1DD-2183-578BB7BB3F86}" dt="2026-06-26T12:48:24.419" v="88" actId="20577"/>
          <ac:spMkLst>
            <pc:docMk/>
            <pc:sldMk cId="3564551835" sldId="307"/>
            <ac:spMk id="2" creationId="{C0D4674B-53E2-C901-9CFE-8DADD3A12BA7}"/>
          </ac:spMkLst>
        </pc:spChg>
      </pc:sldChg>
    </pc:docChg>
  </pc:docChgLst>
  <pc:docChgLst>
    <pc:chgData name="Michel Zijffers" userId="e4879f7b-faa3-4d42-bc81-fca27fde6ff9" providerId="ADAL" clId="{D56E4914-94C5-4A73-81D0-E98C9654A735}"/>
    <pc:docChg chg="modSld">
      <pc:chgData name="Michel Zijffers" userId="e4879f7b-faa3-4d42-bc81-fca27fde6ff9" providerId="ADAL" clId="{D56E4914-94C5-4A73-81D0-E98C9654A735}" dt="2026-06-26T13:12:14.330" v="1" actId="20577"/>
      <pc:docMkLst>
        <pc:docMk/>
      </pc:docMkLst>
      <pc:sldChg chg="modSp">
        <pc:chgData name="Michel Zijffers" userId="e4879f7b-faa3-4d42-bc81-fca27fde6ff9" providerId="ADAL" clId="{D56E4914-94C5-4A73-81D0-E98C9654A735}" dt="2026-06-26T13:12:14.330" v="1" actId="20577"/>
        <pc:sldMkLst>
          <pc:docMk/>
          <pc:sldMk cId="3564551835" sldId="307"/>
        </pc:sldMkLst>
      </pc:sldChg>
    </pc:docChg>
  </pc:docChgLst>
  <pc:docChgLst>
    <pc:chgData name="Marieke Bakema" userId="e6eb663c-807e-4239-9fb5-add735fde05f" providerId="ADAL" clId="{F6A127EC-2CD0-499F-93FD-3D4C5DAC506D}"/>
    <pc:docChg chg="custSel addSld delSld modSld sldOrd">
      <pc:chgData name="Marieke Bakema" userId="e6eb663c-807e-4239-9fb5-add735fde05f" providerId="ADAL" clId="{F6A127EC-2CD0-499F-93FD-3D4C5DAC506D}" dt="2026-07-17T15:31:16.906" v="9880" actId="790"/>
      <pc:docMkLst>
        <pc:docMk/>
      </pc:docMkLst>
      <pc:sldChg chg="modSp mod">
        <pc:chgData name="Marieke Bakema" userId="e6eb663c-807e-4239-9fb5-add735fde05f" providerId="ADAL" clId="{F6A127EC-2CD0-499F-93FD-3D4C5DAC506D}" dt="2026-07-17T15:31:16.906" v="9880" actId="790"/>
        <pc:sldMkLst>
          <pc:docMk/>
          <pc:sldMk cId="4251962765" sldId="256"/>
        </pc:sldMkLst>
        <pc:spChg chg="mod">
          <ac:chgData name="Marieke Bakema" userId="e6eb663c-807e-4239-9fb5-add735fde05f" providerId="ADAL" clId="{F6A127EC-2CD0-499F-93FD-3D4C5DAC506D}" dt="2026-07-17T15:31:16.906" v="9880" actId="790"/>
          <ac:spMkLst>
            <pc:docMk/>
            <pc:sldMk cId="4251962765" sldId="256"/>
            <ac:spMk id="2" creationId="{A10AC35B-3168-AAFC-89D3-368AD368411E}"/>
          </ac:spMkLst>
        </pc:spChg>
        <pc:spChg chg="mod">
          <ac:chgData name="Marieke Bakema" userId="e6eb663c-807e-4239-9fb5-add735fde05f" providerId="ADAL" clId="{F6A127EC-2CD0-499F-93FD-3D4C5DAC506D}" dt="2026-07-17T15:31:16.906" v="9880" actId="790"/>
          <ac:spMkLst>
            <pc:docMk/>
            <pc:sldMk cId="4251962765" sldId="256"/>
            <ac:spMk id="3" creationId="{9B80B276-B8AE-3EF9-1802-B43A5AC70E3F}"/>
          </ac:spMkLst>
        </pc:spChg>
        <pc:spChg chg="mod">
          <ac:chgData name="Marieke Bakema" userId="e6eb663c-807e-4239-9fb5-add735fde05f" providerId="ADAL" clId="{F6A127EC-2CD0-499F-93FD-3D4C5DAC506D}" dt="2026-07-17T15:31:16.906" v="9880" actId="790"/>
          <ac:spMkLst>
            <pc:docMk/>
            <pc:sldMk cId="4251962765" sldId="256"/>
            <ac:spMk id="51" creationId="{D8B9DA9B-1DBC-42C5-BFBC-E0C86E5C9337}"/>
          </ac:spMkLst>
        </pc:spChg>
        <pc:spChg chg="mod">
          <ac:chgData name="Marieke Bakema" userId="e6eb663c-807e-4239-9fb5-add735fde05f" providerId="ADAL" clId="{F6A127EC-2CD0-499F-93FD-3D4C5DAC506D}" dt="2026-07-17T15:31:16.906" v="9880" actId="790"/>
          <ac:spMkLst>
            <pc:docMk/>
            <pc:sldMk cId="4251962765" sldId="256"/>
            <ac:spMk id="53" creationId="{8989E1E2-22C8-4964-9AA7-DA5BECE2820C}"/>
          </ac:spMkLst>
        </pc:spChg>
        <pc:spChg chg="mod">
          <ac:chgData name="Marieke Bakema" userId="e6eb663c-807e-4239-9fb5-add735fde05f" providerId="ADAL" clId="{F6A127EC-2CD0-499F-93FD-3D4C5DAC506D}" dt="2026-07-17T15:31:16.906" v="9880" actId="790"/>
          <ac:spMkLst>
            <pc:docMk/>
            <pc:sldMk cId="4251962765" sldId="256"/>
            <ac:spMk id="56" creationId="{C6D05D73-D9BE-41AA-AA77-0A0A3EB9A2DC}"/>
          </ac:spMkLst>
        </pc:spChg>
        <pc:spChg chg="mod">
          <ac:chgData name="Marieke Bakema" userId="e6eb663c-807e-4239-9fb5-add735fde05f" providerId="ADAL" clId="{F6A127EC-2CD0-499F-93FD-3D4C5DAC506D}" dt="2026-07-17T15:31:16.906" v="9880" actId="790"/>
          <ac:spMkLst>
            <pc:docMk/>
            <pc:sldMk cId="4251962765" sldId="256"/>
            <ac:spMk id="57" creationId="{AD03098B-9C5B-42CF-8CB5-49E411EAC9E0}"/>
          </ac:spMkLst>
        </pc:spChg>
        <pc:spChg chg="mod">
          <ac:chgData name="Marieke Bakema" userId="e6eb663c-807e-4239-9fb5-add735fde05f" providerId="ADAL" clId="{F6A127EC-2CD0-499F-93FD-3D4C5DAC506D}" dt="2026-07-17T15:31:16.906" v="9880" actId="790"/>
          <ac:spMkLst>
            <pc:docMk/>
            <pc:sldMk cId="4251962765" sldId="256"/>
            <ac:spMk id="58" creationId="{A5CF38C4-9FB0-4734-B1A8-B11D5B7B66F4}"/>
          </ac:spMkLst>
        </pc:spChg>
      </pc:sldChg>
      <pc:sldChg chg="modSp mod modCm modNotesTx">
        <pc:chgData name="Marieke Bakema" userId="e6eb663c-807e-4239-9fb5-add735fde05f" providerId="ADAL" clId="{F6A127EC-2CD0-499F-93FD-3D4C5DAC506D}" dt="2026-07-17T15:31:16.906" v="9880" actId="790"/>
        <pc:sldMkLst>
          <pc:docMk/>
          <pc:sldMk cId="1660712330" sldId="257"/>
        </pc:sldMkLst>
        <pc:spChg chg="mod">
          <ac:chgData name="Marieke Bakema" userId="e6eb663c-807e-4239-9fb5-add735fde05f" providerId="ADAL" clId="{F6A127EC-2CD0-499F-93FD-3D4C5DAC506D}" dt="2026-07-17T15:31:16.906" v="9880" actId="790"/>
          <ac:spMkLst>
            <pc:docMk/>
            <pc:sldMk cId="1660712330" sldId="257"/>
            <ac:spMk id="2" creationId="{670BDAF3-6BDC-1E4E-B3F1-6B6BEDEBEF76}"/>
          </ac:spMkLst>
        </pc:spChg>
        <pc:spChg chg="mod">
          <ac:chgData name="Marieke Bakema" userId="e6eb663c-807e-4239-9fb5-add735fde05f" providerId="ADAL" clId="{F6A127EC-2CD0-499F-93FD-3D4C5DAC506D}" dt="2026-07-17T15:31:16.906" v="9880" actId="790"/>
          <ac:spMkLst>
            <pc:docMk/>
            <pc:sldMk cId="1660712330" sldId="257"/>
            <ac:spMk id="3" creationId="{DA6A0715-2EC7-BEA1-9E83-AA877BD60738}"/>
          </ac:spMkLst>
        </pc:spChg>
        <pc:picChg chg="mod">
          <ac:chgData name="Marieke Bakema" userId="e6eb663c-807e-4239-9fb5-add735fde05f" providerId="ADAL" clId="{F6A127EC-2CD0-499F-93FD-3D4C5DAC506D}" dt="2026-07-17T10:28:35.349" v="777" actId="1076"/>
          <ac:picMkLst>
            <pc:docMk/>
            <pc:sldMk cId="1660712330" sldId="257"/>
            <ac:picMk id="6" creationId="{A9AFB78B-5616-86D1-0921-5743A5AB32C8}"/>
          </ac:picMkLst>
        </pc:picChg>
        <pc:extLst>
          <p:ext xmlns:p="http://schemas.openxmlformats.org/presentationml/2006/main" uri="{D6D511B9-2390-475A-947B-AFAB55BFBCF1}">
            <pc226:cmChg xmlns:pc226="http://schemas.microsoft.com/office/powerpoint/2022/06/main/command" chg="mod">
              <pc226:chgData name="Marieke Bakema" userId="e6eb663c-807e-4239-9fb5-add735fde05f" providerId="ADAL" clId="{F6A127EC-2CD0-499F-93FD-3D4C5DAC506D}" dt="2026-07-17T10:28:25.537" v="775" actId="20577"/>
              <pc2:cmMkLst xmlns:pc2="http://schemas.microsoft.com/office/powerpoint/2019/9/main/command">
                <pc:docMk/>
                <pc:sldMk cId="1660712330" sldId="257"/>
                <pc2:cmMk id="{188917E2-654C-4B80-A029-418659BD3D67}"/>
              </pc2:cmMkLst>
            </pc226:cmChg>
          </p:ext>
        </pc:extLst>
      </pc:sldChg>
      <pc:sldChg chg="modSp mod modNotesTx">
        <pc:chgData name="Marieke Bakema" userId="e6eb663c-807e-4239-9fb5-add735fde05f" providerId="ADAL" clId="{F6A127EC-2CD0-499F-93FD-3D4C5DAC506D}" dt="2026-07-17T15:31:16.906" v="9880" actId="790"/>
        <pc:sldMkLst>
          <pc:docMk/>
          <pc:sldMk cId="1742365093" sldId="260"/>
        </pc:sldMkLst>
        <pc:spChg chg="mod">
          <ac:chgData name="Marieke Bakema" userId="e6eb663c-807e-4239-9fb5-add735fde05f" providerId="ADAL" clId="{F6A127EC-2CD0-499F-93FD-3D4C5DAC506D}" dt="2026-07-17T15:31:16.906" v="9880" actId="790"/>
          <ac:spMkLst>
            <pc:docMk/>
            <pc:sldMk cId="1742365093" sldId="260"/>
            <ac:spMk id="2" creationId="{670BDAF3-6BDC-1E4E-B3F1-6B6BEDEBEF76}"/>
          </ac:spMkLst>
        </pc:spChg>
        <pc:spChg chg="mod">
          <ac:chgData name="Marieke Bakema" userId="e6eb663c-807e-4239-9fb5-add735fde05f" providerId="ADAL" clId="{F6A127EC-2CD0-499F-93FD-3D4C5DAC506D}" dt="2026-07-17T15:31:16.906" v="9880" actId="790"/>
          <ac:spMkLst>
            <pc:docMk/>
            <pc:sldMk cId="1742365093" sldId="260"/>
            <ac:spMk id="3" creationId="{DA6A0715-2EC7-BEA1-9E83-AA877BD60738}"/>
          </ac:spMkLst>
        </pc:spChg>
      </pc:sldChg>
      <pc:sldChg chg="addSp delSp modSp mod modAnim modCm modNotesTx">
        <pc:chgData name="Marieke Bakema" userId="e6eb663c-807e-4239-9fb5-add735fde05f" providerId="ADAL" clId="{F6A127EC-2CD0-499F-93FD-3D4C5DAC506D}" dt="2026-07-17T15:31:16.906" v="9880" actId="790"/>
        <pc:sldMkLst>
          <pc:docMk/>
          <pc:sldMk cId="4246631106" sldId="261"/>
        </pc:sldMkLst>
        <pc:spChg chg="mod">
          <ac:chgData name="Marieke Bakema" userId="e6eb663c-807e-4239-9fb5-add735fde05f" providerId="ADAL" clId="{F6A127EC-2CD0-499F-93FD-3D4C5DAC506D}" dt="2026-07-17T15:31:16.906" v="9880" actId="790"/>
          <ac:spMkLst>
            <pc:docMk/>
            <pc:sldMk cId="4246631106" sldId="261"/>
            <ac:spMk id="2" creationId="{670BDAF3-6BDC-1E4E-B3F1-6B6BEDEBEF76}"/>
          </ac:spMkLst>
        </pc:spChg>
        <pc:spChg chg="mod">
          <ac:chgData name="Marieke Bakema" userId="e6eb663c-807e-4239-9fb5-add735fde05f" providerId="ADAL" clId="{F6A127EC-2CD0-499F-93FD-3D4C5DAC506D}" dt="2026-07-17T15:31:16.906" v="9880" actId="790"/>
          <ac:spMkLst>
            <pc:docMk/>
            <pc:sldMk cId="4246631106" sldId="261"/>
            <ac:spMk id="3" creationId="{426D11DD-22E9-B41E-DEB3-A38F0983A791}"/>
          </ac:spMkLst>
        </pc:spChg>
        <pc:spChg chg="del mod">
          <ac:chgData name="Marieke Bakema" userId="e6eb663c-807e-4239-9fb5-add735fde05f" providerId="ADAL" clId="{F6A127EC-2CD0-499F-93FD-3D4C5DAC506D}" dt="2026-07-17T11:29:56.242" v="2536" actId="478"/>
          <ac:spMkLst>
            <pc:docMk/>
            <pc:sldMk cId="4246631106" sldId="261"/>
            <ac:spMk id="5" creationId="{F9D492B3-2A3F-EC27-ABC1-D70CA1763793}"/>
          </ac:spMkLst>
        </pc:spChg>
        <pc:spChg chg="add mod">
          <ac:chgData name="Marieke Bakema" userId="e6eb663c-807e-4239-9fb5-add735fde05f" providerId="ADAL" clId="{F6A127EC-2CD0-499F-93FD-3D4C5DAC506D}" dt="2026-07-17T15:31:16.906" v="9880" actId="790"/>
          <ac:spMkLst>
            <pc:docMk/>
            <pc:sldMk cId="4246631106" sldId="261"/>
            <ac:spMk id="6" creationId="{C543F037-4471-BDC4-0B41-29A35B0C2471}"/>
          </ac:spMkLst>
        </pc:spChg>
        <pc:spChg chg="mod">
          <ac:chgData name="Marieke Bakema" userId="e6eb663c-807e-4239-9fb5-add735fde05f" providerId="ADAL" clId="{F6A127EC-2CD0-499F-93FD-3D4C5DAC506D}" dt="2026-07-17T15:31:16.906" v="9880" actId="790"/>
          <ac:spMkLst>
            <pc:docMk/>
            <pc:sldMk cId="4246631106" sldId="261"/>
            <ac:spMk id="12" creationId="{042E603F-28B7-4831-BF23-65FBAB13D5FB}"/>
          </ac:spMkLst>
        </pc:spChg>
        <pc:spChg chg="mod">
          <ac:chgData name="Marieke Bakema" userId="e6eb663c-807e-4239-9fb5-add735fde05f" providerId="ADAL" clId="{F6A127EC-2CD0-499F-93FD-3D4C5DAC506D}" dt="2026-07-17T15:31:16.906" v="9880" actId="790"/>
          <ac:spMkLst>
            <pc:docMk/>
            <pc:sldMk cId="4246631106" sldId="261"/>
            <ac:spMk id="14" creationId="{4D39700F-2B10-4402-A7DD-06EE2245880D}"/>
          </ac:spMkLst>
        </pc:spChg>
        <pc:spChg chg="mod">
          <ac:chgData name="Marieke Bakema" userId="e6eb663c-807e-4239-9fb5-add735fde05f" providerId="ADAL" clId="{F6A127EC-2CD0-499F-93FD-3D4C5DAC506D}" dt="2026-07-17T15:31:16.906" v="9880" actId="790"/>
          <ac:spMkLst>
            <pc:docMk/>
            <pc:sldMk cId="4246631106" sldId="261"/>
            <ac:spMk id="16" creationId="{6DA65B90-7B06-4499-91BA-CDDD36132481}"/>
          </ac:spMkLst>
        </pc:spChg>
        <pc:spChg chg="mod">
          <ac:chgData name="Marieke Bakema" userId="e6eb663c-807e-4239-9fb5-add735fde05f" providerId="ADAL" clId="{F6A127EC-2CD0-499F-93FD-3D4C5DAC506D}" dt="2026-07-17T15:31:16.906" v="9880" actId="790"/>
          <ac:spMkLst>
            <pc:docMk/>
            <pc:sldMk cId="4246631106" sldId="261"/>
            <ac:spMk id="20" creationId="{C1D41860-C334-4AEF-B2BB-71CB98CC8565}"/>
          </ac:spMkLst>
        </pc:spChg>
        <pc:extLst>
          <p:ext xmlns:p="http://schemas.openxmlformats.org/presentationml/2006/main" uri="{D6D511B9-2390-475A-947B-AFAB55BFBCF1}">
            <pc226:cmChg xmlns:pc226="http://schemas.microsoft.com/office/powerpoint/2022/06/main/command" chg="mod">
              <pc226:chgData name="Marieke Bakema" userId="e6eb663c-807e-4239-9fb5-add735fde05f" providerId="ADAL" clId="{F6A127EC-2CD0-499F-93FD-3D4C5DAC506D}" dt="2026-07-17T10:52:35.828" v="1003" actId="20577"/>
              <pc2:cmMkLst xmlns:pc2="http://schemas.microsoft.com/office/powerpoint/2019/9/main/command">
                <pc:docMk/>
                <pc:sldMk cId="4246631106" sldId="261"/>
                <pc2:cmMk id="{3516F6F9-E8BD-42BA-A197-E240862CD87B}"/>
              </pc2:cmMkLst>
            </pc226:cmChg>
          </p:ext>
        </pc:extLst>
      </pc:sldChg>
      <pc:sldChg chg="modSp mod modNotesTx">
        <pc:chgData name="Marieke Bakema" userId="e6eb663c-807e-4239-9fb5-add735fde05f" providerId="ADAL" clId="{F6A127EC-2CD0-499F-93FD-3D4C5DAC506D}" dt="2026-07-17T15:31:16.906" v="9880" actId="790"/>
        <pc:sldMkLst>
          <pc:docMk/>
          <pc:sldMk cId="1149722786" sldId="264"/>
        </pc:sldMkLst>
        <pc:spChg chg="mod">
          <ac:chgData name="Marieke Bakema" userId="e6eb663c-807e-4239-9fb5-add735fde05f" providerId="ADAL" clId="{F6A127EC-2CD0-499F-93FD-3D4C5DAC506D}" dt="2026-07-17T15:31:16.906" v="9880" actId="790"/>
          <ac:spMkLst>
            <pc:docMk/>
            <pc:sldMk cId="1149722786" sldId="264"/>
            <ac:spMk id="2" creationId="{670BDAF3-6BDC-1E4E-B3F1-6B6BEDEBEF76}"/>
          </ac:spMkLst>
        </pc:spChg>
        <pc:spChg chg="mod">
          <ac:chgData name="Marieke Bakema" userId="e6eb663c-807e-4239-9fb5-add735fde05f" providerId="ADAL" clId="{F6A127EC-2CD0-499F-93FD-3D4C5DAC506D}" dt="2026-07-17T15:31:16.906" v="9880" actId="790"/>
          <ac:spMkLst>
            <pc:docMk/>
            <pc:sldMk cId="1149722786" sldId="264"/>
            <ac:spMk id="3" creationId="{DA6A0715-2EC7-BEA1-9E83-AA877BD60738}"/>
          </ac:spMkLst>
        </pc:spChg>
      </pc:sldChg>
      <pc:sldChg chg="modSp mod modNotesTx">
        <pc:chgData name="Marieke Bakema" userId="e6eb663c-807e-4239-9fb5-add735fde05f" providerId="ADAL" clId="{F6A127EC-2CD0-499F-93FD-3D4C5DAC506D}" dt="2026-07-17T15:31:16.906" v="9880" actId="790"/>
        <pc:sldMkLst>
          <pc:docMk/>
          <pc:sldMk cId="3374290929" sldId="266"/>
        </pc:sldMkLst>
        <pc:spChg chg="mod">
          <ac:chgData name="Marieke Bakema" userId="e6eb663c-807e-4239-9fb5-add735fde05f" providerId="ADAL" clId="{F6A127EC-2CD0-499F-93FD-3D4C5DAC506D}" dt="2026-07-17T15:31:16.906" v="9880" actId="790"/>
          <ac:spMkLst>
            <pc:docMk/>
            <pc:sldMk cId="3374290929" sldId="266"/>
            <ac:spMk id="2" creationId="{AD137DD5-A77B-7ACF-9D92-2D2554F96AF4}"/>
          </ac:spMkLst>
        </pc:spChg>
        <pc:spChg chg="mod">
          <ac:chgData name="Marieke Bakema" userId="e6eb663c-807e-4239-9fb5-add735fde05f" providerId="ADAL" clId="{F6A127EC-2CD0-499F-93FD-3D4C5DAC506D}" dt="2026-07-17T15:31:16.906" v="9880" actId="790"/>
          <ac:spMkLst>
            <pc:docMk/>
            <pc:sldMk cId="3374290929" sldId="266"/>
            <ac:spMk id="3" creationId="{ACC05C3A-FEFB-888E-6A60-CBFF7566246C}"/>
          </ac:spMkLst>
        </pc:spChg>
        <pc:spChg chg="mod">
          <ac:chgData name="Marieke Bakema" userId="e6eb663c-807e-4239-9fb5-add735fde05f" providerId="ADAL" clId="{F6A127EC-2CD0-499F-93FD-3D4C5DAC506D}" dt="2026-07-17T15:31:16.906" v="9880" actId="790"/>
          <ac:spMkLst>
            <pc:docMk/>
            <pc:sldMk cId="3374290929" sldId="266"/>
            <ac:spMk id="18" creationId="{B937640E-EF7A-4A6C-A950-D12B7D5C923E}"/>
          </ac:spMkLst>
        </pc:spChg>
        <pc:spChg chg="mod">
          <ac:chgData name="Marieke Bakema" userId="e6eb663c-807e-4239-9fb5-add735fde05f" providerId="ADAL" clId="{F6A127EC-2CD0-499F-93FD-3D4C5DAC506D}" dt="2026-07-17T15:31:16.906" v="9880" actId="790"/>
          <ac:spMkLst>
            <pc:docMk/>
            <pc:sldMk cId="3374290929" sldId="266"/>
            <ac:spMk id="20" creationId="{76ADA084-C86B-4F3C-8077-6A8999CC4632}"/>
          </ac:spMkLst>
        </pc:spChg>
      </pc:sldChg>
      <pc:sldChg chg="del">
        <pc:chgData name="Marieke Bakema" userId="e6eb663c-807e-4239-9fb5-add735fde05f" providerId="ADAL" clId="{F6A127EC-2CD0-499F-93FD-3D4C5DAC506D}" dt="2026-07-17T15:13:26.434" v="8511" actId="2696"/>
        <pc:sldMkLst>
          <pc:docMk/>
          <pc:sldMk cId="2156169931" sldId="275"/>
        </pc:sldMkLst>
      </pc:sldChg>
      <pc:sldChg chg="modSp mod">
        <pc:chgData name="Marieke Bakema" userId="e6eb663c-807e-4239-9fb5-add735fde05f" providerId="ADAL" clId="{F6A127EC-2CD0-499F-93FD-3D4C5DAC506D}" dt="2026-07-17T15:31:16.906" v="9880" actId="790"/>
        <pc:sldMkLst>
          <pc:docMk/>
          <pc:sldMk cId="3654059895" sldId="278"/>
        </pc:sldMkLst>
        <pc:spChg chg="mod">
          <ac:chgData name="Marieke Bakema" userId="e6eb663c-807e-4239-9fb5-add735fde05f" providerId="ADAL" clId="{F6A127EC-2CD0-499F-93FD-3D4C5DAC506D}" dt="2026-07-17T15:31:16.906" v="9880" actId="790"/>
          <ac:spMkLst>
            <pc:docMk/>
            <pc:sldMk cId="3654059895" sldId="278"/>
            <ac:spMk id="2" creationId="{951B7C6B-C490-FE63-7AC6-3FA911E156C1}"/>
          </ac:spMkLst>
        </pc:spChg>
        <pc:spChg chg="mod">
          <ac:chgData name="Marieke Bakema" userId="e6eb663c-807e-4239-9fb5-add735fde05f" providerId="ADAL" clId="{F6A127EC-2CD0-499F-93FD-3D4C5DAC506D}" dt="2026-07-17T15:31:16.906" v="9880" actId="790"/>
          <ac:spMkLst>
            <pc:docMk/>
            <pc:sldMk cId="3654059895" sldId="278"/>
            <ac:spMk id="3" creationId="{5E30E1FD-A4DE-0FB5-B364-EB4DC89D9C40}"/>
          </ac:spMkLst>
        </pc:spChg>
      </pc:sldChg>
      <pc:sldChg chg="addSp delSp modSp mod modNotesTx">
        <pc:chgData name="Marieke Bakema" userId="e6eb663c-807e-4239-9fb5-add735fde05f" providerId="ADAL" clId="{F6A127EC-2CD0-499F-93FD-3D4C5DAC506D}" dt="2026-07-17T15:31:16.906" v="9880" actId="790"/>
        <pc:sldMkLst>
          <pc:docMk/>
          <pc:sldMk cId="596285873" sldId="283"/>
        </pc:sldMkLst>
        <pc:spChg chg="mod">
          <ac:chgData name="Marieke Bakema" userId="e6eb663c-807e-4239-9fb5-add735fde05f" providerId="ADAL" clId="{F6A127EC-2CD0-499F-93FD-3D4C5DAC506D}" dt="2026-07-17T15:31:16.906" v="9880" actId="790"/>
          <ac:spMkLst>
            <pc:docMk/>
            <pc:sldMk cId="596285873" sldId="283"/>
            <ac:spMk id="2" creationId="{670BDAF3-6BDC-1E4E-B3F1-6B6BEDEBEF76}"/>
          </ac:spMkLst>
        </pc:spChg>
        <pc:spChg chg="mod">
          <ac:chgData name="Marieke Bakema" userId="e6eb663c-807e-4239-9fb5-add735fde05f" providerId="ADAL" clId="{F6A127EC-2CD0-499F-93FD-3D4C5DAC506D}" dt="2026-07-17T15:31:16.906" v="9880" actId="790"/>
          <ac:spMkLst>
            <pc:docMk/>
            <pc:sldMk cId="596285873" sldId="283"/>
            <ac:spMk id="12" creationId="{DB7EBB0B-5C18-76A4-9F52-48BD5F63CF2E}"/>
          </ac:spMkLst>
        </pc:spChg>
        <pc:spChg chg="add mod">
          <ac:chgData name="Marieke Bakema" userId="e6eb663c-807e-4239-9fb5-add735fde05f" providerId="ADAL" clId="{F6A127EC-2CD0-499F-93FD-3D4C5DAC506D}" dt="2026-07-17T15:31:16.906" v="9880" actId="790"/>
          <ac:spMkLst>
            <pc:docMk/>
            <pc:sldMk cId="596285873" sldId="283"/>
            <ac:spMk id="17" creationId="{B937640E-EF7A-4A6C-A950-D12B7D5C923E}"/>
          </ac:spMkLst>
        </pc:spChg>
        <pc:spChg chg="add mod">
          <ac:chgData name="Marieke Bakema" userId="e6eb663c-807e-4239-9fb5-add735fde05f" providerId="ADAL" clId="{F6A127EC-2CD0-499F-93FD-3D4C5DAC506D}" dt="2026-07-17T15:31:16.906" v="9880" actId="790"/>
          <ac:spMkLst>
            <pc:docMk/>
            <pc:sldMk cId="596285873" sldId="283"/>
            <ac:spMk id="19" creationId="{4E64E4A9-D8D0-4AE7-99BD-EFE51D6EB122}"/>
          </ac:spMkLst>
        </pc:spChg>
        <pc:spChg chg="add mod">
          <ac:chgData name="Marieke Bakema" userId="e6eb663c-807e-4239-9fb5-add735fde05f" providerId="ADAL" clId="{F6A127EC-2CD0-499F-93FD-3D4C5DAC506D}" dt="2026-07-17T15:31:16.906" v="9880" actId="790"/>
          <ac:spMkLst>
            <pc:docMk/>
            <pc:sldMk cId="596285873" sldId="283"/>
            <ac:spMk id="21" creationId="{AFD62F46-8DC3-4EDF-BDEF-27C439C6F7BD}"/>
          </ac:spMkLst>
        </pc:spChg>
        <pc:picChg chg="ord">
          <ac:chgData name="Marieke Bakema" userId="e6eb663c-807e-4239-9fb5-add735fde05f" providerId="ADAL" clId="{F6A127EC-2CD0-499F-93FD-3D4C5DAC506D}" dt="2026-07-17T15:20:00.565" v="9147" actId="26606"/>
          <ac:picMkLst>
            <pc:docMk/>
            <pc:sldMk cId="596285873" sldId="283"/>
            <ac:picMk id="4" creationId="{A73B58BE-2CA2-FE85-3583-6A8189F44039}"/>
          </ac:picMkLst>
        </pc:picChg>
        <pc:picChg chg="add mod">
          <ac:chgData name="Marieke Bakema" userId="e6eb663c-807e-4239-9fb5-add735fde05f" providerId="ADAL" clId="{F6A127EC-2CD0-499F-93FD-3D4C5DAC506D}" dt="2026-07-17T15:20:00.565" v="9147" actId="26606"/>
          <ac:picMkLst>
            <pc:docMk/>
            <pc:sldMk cId="596285873" sldId="283"/>
            <ac:picMk id="5" creationId="{482B1875-E7F9-CE8A-A5DB-7C9DEE45556B}"/>
          </ac:picMkLst>
        </pc:picChg>
        <pc:picChg chg="del">
          <ac:chgData name="Marieke Bakema" userId="e6eb663c-807e-4239-9fb5-add735fde05f" providerId="ADAL" clId="{F6A127EC-2CD0-499F-93FD-3D4C5DAC506D}" dt="2026-07-17T15:16:48.024" v="8906" actId="478"/>
          <ac:picMkLst>
            <pc:docMk/>
            <pc:sldMk cId="596285873" sldId="283"/>
            <ac:picMk id="1026" creationId="{E4BD1050-3A43-A0E1-0F98-F25CF8CDA39D}"/>
          </ac:picMkLst>
        </pc:picChg>
      </pc:sldChg>
      <pc:sldChg chg="del">
        <pc:chgData name="Marieke Bakema" userId="e6eb663c-807e-4239-9fb5-add735fde05f" providerId="ADAL" clId="{F6A127EC-2CD0-499F-93FD-3D4C5DAC506D}" dt="2026-07-17T15:23:45.955" v="9776" actId="2696"/>
        <pc:sldMkLst>
          <pc:docMk/>
          <pc:sldMk cId="111846650" sldId="294"/>
        </pc:sldMkLst>
      </pc:sldChg>
      <pc:sldChg chg="del">
        <pc:chgData name="Marieke Bakema" userId="e6eb663c-807e-4239-9fb5-add735fde05f" providerId="ADAL" clId="{F6A127EC-2CD0-499F-93FD-3D4C5DAC506D}" dt="2026-07-17T14:39:10.379" v="6040" actId="2696"/>
        <pc:sldMkLst>
          <pc:docMk/>
          <pc:sldMk cId="228357920" sldId="297"/>
        </pc:sldMkLst>
      </pc:sldChg>
      <pc:sldChg chg="modSp mod modNotesTx">
        <pc:chgData name="Marieke Bakema" userId="e6eb663c-807e-4239-9fb5-add735fde05f" providerId="ADAL" clId="{F6A127EC-2CD0-499F-93FD-3D4C5DAC506D}" dt="2026-07-17T15:31:16.906" v="9880" actId="790"/>
        <pc:sldMkLst>
          <pc:docMk/>
          <pc:sldMk cId="529444213" sldId="298"/>
        </pc:sldMkLst>
        <pc:spChg chg="mod">
          <ac:chgData name="Marieke Bakema" userId="e6eb663c-807e-4239-9fb5-add735fde05f" providerId="ADAL" clId="{F6A127EC-2CD0-499F-93FD-3D4C5DAC506D}" dt="2026-07-17T15:31:16.906" v="9880" actId="790"/>
          <ac:spMkLst>
            <pc:docMk/>
            <pc:sldMk cId="529444213" sldId="298"/>
            <ac:spMk id="2" creationId="{670BDAF3-6BDC-1E4E-B3F1-6B6BEDEBEF76}"/>
          </ac:spMkLst>
        </pc:spChg>
        <pc:spChg chg="mod">
          <ac:chgData name="Marieke Bakema" userId="e6eb663c-807e-4239-9fb5-add735fde05f" providerId="ADAL" clId="{F6A127EC-2CD0-499F-93FD-3D4C5DAC506D}" dt="2026-07-17T15:31:16.906" v="9880" actId="790"/>
          <ac:spMkLst>
            <pc:docMk/>
            <pc:sldMk cId="529444213" sldId="298"/>
            <ac:spMk id="3" creationId="{DA6A0715-2EC7-BEA1-9E83-AA877BD60738}"/>
          </ac:spMkLst>
        </pc:spChg>
        <pc:picChg chg="mod">
          <ac:chgData name="Marieke Bakema" userId="e6eb663c-807e-4239-9fb5-add735fde05f" providerId="ADAL" clId="{F6A127EC-2CD0-499F-93FD-3D4C5DAC506D}" dt="2026-07-17T14:42:35.183" v="6432" actId="14100"/>
          <ac:picMkLst>
            <pc:docMk/>
            <pc:sldMk cId="529444213" sldId="298"/>
            <ac:picMk id="6" creationId="{A9AFB78B-5616-86D1-0921-5743A5AB32C8}"/>
          </ac:picMkLst>
        </pc:picChg>
      </pc:sldChg>
      <pc:sldChg chg="addSp delSp modSp mod ord modAnim modNotesTx">
        <pc:chgData name="Marieke Bakema" userId="e6eb663c-807e-4239-9fb5-add735fde05f" providerId="ADAL" clId="{F6A127EC-2CD0-499F-93FD-3D4C5DAC506D}" dt="2026-07-17T15:31:16.906" v="9880" actId="790"/>
        <pc:sldMkLst>
          <pc:docMk/>
          <pc:sldMk cId="2718891829" sldId="299"/>
        </pc:sldMkLst>
        <pc:spChg chg="mod">
          <ac:chgData name="Marieke Bakema" userId="e6eb663c-807e-4239-9fb5-add735fde05f" providerId="ADAL" clId="{F6A127EC-2CD0-499F-93FD-3D4C5DAC506D}" dt="2026-07-17T15:31:16.906" v="9880" actId="790"/>
          <ac:spMkLst>
            <pc:docMk/>
            <pc:sldMk cId="2718891829" sldId="299"/>
            <ac:spMk id="2" creationId="{670BDAF3-6BDC-1E4E-B3F1-6B6BEDEBEF76}"/>
          </ac:spMkLst>
        </pc:spChg>
        <pc:spChg chg="mod">
          <ac:chgData name="Marieke Bakema" userId="e6eb663c-807e-4239-9fb5-add735fde05f" providerId="ADAL" clId="{F6A127EC-2CD0-499F-93FD-3D4C5DAC506D}" dt="2026-07-17T15:31:16.906" v="9880" actId="790"/>
          <ac:spMkLst>
            <pc:docMk/>
            <pc:sldMk cId="2718891829" sldId="299"/>
            <ac:spMk id="11" creationId="{CC025387-3BF4-80D9-9BF7-91D87B2F3D68}"/>
          </ac:spMkLst>
        </pc:spChg>
        <pc:spChg chg="mod">
          <ac:chgData name="Marieke Bakema" userId="e6eb663c-807e-4239-9fb5-add735fde05f" providerId="ADAL" clId="{F6A127EC-2CD0-499F-93FD-3D4C5DAC506D}" dt="2026-07-17T15:31:16.906" v="9880" actId="790"/>
          <ac:spMkLst>
            <pc:docMk/>
            <pc:sldMk cId="2718891829" sldId="299"/>
            <ac:spMk id="25" creationId="{B937640E-EF7A-4A6C-A950-D12B7D5C923E}"/>
          </ac:spMkLst>
        </pc:spChg>
        <pc:spChg chg="mod">
          <ac:chgData name="Marieke Bakema" userId="e6eb663c-807e-4239-9fb5-add735fde05f" providerId="ADAL" clId="{F6A127EC-2CD0-499F-93FD-3D4C5DAC506D}" dt="2026-07-17T15:31:16.906" v="9880" actId="790"/>
          <ac:spMkLst>
            <pc:docMk/>
            <pc:sldMk cId="2718891829" sldId="299"/>
            <ac:spMk id="27" creationId="{BC9DD7E5-C854-492A-9A94-054A4118EFAE}"/>
          </ac:spMkLst>
        </pc:spChg>
        <pc:spChg chg="mod">
          <ac:chgData name="Marieke Bakema" userId="e6eb663c-807e-4239-9fb5-add735fde05f" providerId="ADAL" clId="{F6A127EC-2CD0-499F-93FD-3D4C5DAC506D}" dt="2026-07-17T15:31:16.906" v="9880" actId="790"/>
          <ac:spMkLst>
            <pc:docMk/>
            <pc:sldMk cId="2718891829" sldId="299"/>
            <ac:spMk id="29" creationId="{3110DF80-7755-48B5-8B8F-47C1B9CE5B55}"/>
          </ac:spMkLst>
        </pc:spChg>
        <pc:picChg chg="add mod">
          <ac:chgData name="Marieke Bakema" userId="e6eb663c-807e-4239-9fb5-add735fde05f" providerId="ADAL" clId="{F6A127EC-2CD0-499F-93FD-3D4C5DAC506D}" dt="2026-07-17T15:26:54.647" v="9848" actId="1076"/>
          <ac:picMkLst>
            <pc:docMk/>
            <pc:sldMk cId="2718891829" sldId="299"/>
            <ac:picMk id="4" creationId="{8D9E5B69-D579-0194-A4C3-B5F13FF68FC7}"/>
          </ac:picMkLst>
        </pc:picChg>
        <pc:picChg chg="del">
          <ac:chgData name="Marieke Bakema" userId="e6eb663c-807e-4239-9fb5-add735fde05f" providerId="ADAL" clId="{F6A127EC-2CD0-499F-93FD-3D4C5DAC506D}" dt="2026-07-17T10:54:37.761" v="1118" actId="478"/>
          <ac:picMkLst>
            <pc:docMk/>
            <pc:sldMk cId="2718891829" sldId="299"/>
            <ac:picMk id="5" creationId="{63A4910F-2613-5AF2-11E6-E9F254B78AAD}"/>
          </ac:picMkLst>
        </pc:picChg>
        <pc:picChg chg="add mod">
          <ac:chgData name="Marieke Bakema" userId="e6eb663c-807e-4239-9fb5-add735fde05f" providerId="ADAL" clId="{F6A127EC-2CD0-499F-93FD-3D4C5DAC506D}" dt="2026-07-17T15:26:52.712" v="9847" actId="1076"/>
          <ac:picMkLst>
            <pc:docMk/>
            <pc:sldMk cId="2718891829" sldId="299"/>
            <ac:picMk id="7" creationId="{FE8B2E9B-9543-E7B2-59C4-47DAC7723936}"/>
          </ac:picMkLst>
        </pc:picChg>
      </pc:sldChg>
      <pc:sldChg chg="del">
        <pc:chgData name="Marieke Bakema" userId="e6eb663c-807e-4239-9fb5-add735fde05f" providerId="ADAL" clId="{F6A127EC-2CD0-499F-93FD-3D4C5DAC506D}" dt="2026-07-17T14:44:47.853" v="6743" actId="2696"/>
        <pc:sldMkLst>
          <pc:docMk/>
          <pc:sldMk cId="802509717" sldId="303"/>
        </pc:sldMkLst>
      </pc:sldChg>
      <pc:sldChg chg="modSp mod modNotesTx">
        <pc:chgData name="Marieke Bakema" userId="e6eb663c-807e-4239-9fb5-add735fde05f" providerId="ADAL" clId="{F6A127EC-2CD0-499F-93FD-3D4C5DAC506D}" dt="2026-07-17T15:31:16.906" v="9880" actId="790"/>
        <pc:sldMkLst>
          <pc:docMk/>
          <pc:sldMk cId="1002866950" sldId="304"/>
        </pc:sldMkLst>
        <pc:spChg chg="mod">
          <ac:chgData name="Marieke Bakema" userId="e6eb663c-807e-4239-9fb5-add735fde05f" providerId="ADAL" clId="{F6A127EC-2CD0-499F-93FD-3D4C5DAC506D}" dt="2026-07-17T15:31:16.906" v="9880" actId="790"/>
          <ac:spMkLst>
            <pc:docMk/>
            <pc:sldMk cId="1002866950" sldId="304"/>
            <ac:spMk id="2" creationId="{DDD12E0F-A7D1-C6FC-B2D3-5DFB0FC115CB}"/>
          </ac:spMkLst>
        </pc:spChg>
        <pc:spChg chg="mod">
          <ac:chgData name="Marieke Bakema" userId="e6eb663c-807e-4239-9fb5-add735fde05f" providerId="ADAL" clId="{F6A127EC-2CD0-499F-93FD-3D4C5DAC506D}" dt="2026-07-17T15:31:16.906" v="9880" actId="790"/>
          <ac:spMkLst>
            <pc:docMk/>
            <pc:sldMk cId="1002866950" sldId="304"/>
            <ac:spMk id="3" creationId="{57D37C0D-D6C9-EEFC-4D9F-BE8262BE5354}"/>
          </ac:spMkLst>
        </pc:spChg>
        <pc:spChg chg="mod">
          <ac:chgData name="Marieke Bakema" userId="e6eb663c-807e-4239-9fb5-add735fde05f" providerId="ADAL" clId="{F6A127EC-2CD0-499F-93FD-3D4C5DAC506D}" dt="2026-07-17T15:31:16.906" v="9880" actId="790"/>
          <ac:spMkLst>
            <pc:docMk/>
            <pc:sldMk cId="1002866950" sldId="304"/>
            <ac:spMk id="7" creationId="{87EE776A-5702-170D-96AB-23E01EAA23CB}"/>
          </ac:spMkLst>
        </pc:spChg>
        <pc:spChg chg="mod">
          <ac:chgData name="Marieke Bakema" userId="e6eb663c-807e-4239-9fb5-add735fde05f" providerId="ADAL" clId="{F6A127EC-2CD0-499F-93FD-3D4C5DAC506D}" dt="2026-07-17T15:31:16.906" v="9880" actId="790"/>
          <ac:spMkLst>
            <pc:docMk/>
            <pc:sldMk cId="1002866950" sldId="304"/>
            <ac:spMk id="25" creationId="{B937640E-EF7A-4A6C-A950-D12B7D5C923E}"/>
          </ac:spMkLst>
        </pc:spChg>
        <pc:spChg chg="mod">
          <ac:chgData name="Marieke Bakema" userId="e6eb663c-807e-4239-9fb5-add735fde05f" providerId="ADAL" clId="{F6A127EC-2CD0-499F-93FD-3D4C5DAC506D}" dt="2026-07-17T15:31:16.906" v="9880" actId="790"/>
          <ac:spMkLst>
            <pc:docMk/>
            <pc:sldMk cId="1002866950" sldId="304"/>
            <ac:spMk id="27" creationId="{876BDF4D-4826-490A-8307-7247A295E282}"/>
          </ac:spMkLst>
        </pc:spChg>
        <pc:spChg chg="mod">
          <ac:chgData name="Marieke Bakema" userId="e6eb663c-807e-4239-9fb5-add735fde05f" providerId="ADAL" clId="{F6A127EC-2CD0-499F-93FD-3D4C5DAC506D}" dt="2026-07-17T15:31:16.906" v="9880" actId="790"/>
          <ac:spMkLst>
            <pc:docMk/>
            <pc:sldMk cId="1002866950" sldId="304"/>
            <ac:spMk id="29" creationId="{2E0FF4CF-25CB-4537-9BBF-28B36C76BEED}"/>
          </ac:spMkLst>
        </pc:spChg>
      </pc:sldChg>
      <pc:sldChg chg="delSp modSp del mod">
        <pc:chgData name="Marieke Bakema" userId="e6eb663c-807e-4239-9fb5-add735fde05f" providerId="ADAL" clId="{F6A127EC-2CD0-499F-93FD-3D4C5DAC506D}" dt="2026-07-17T15:08:22.412" v="7786" actId="2696"/>
        <pc:sldMkLst>
          <pc:docMk/>
          <pc:sldMk cId="996274816" sldId="305"/>
        </pc:sldMkLst>
        <pc:spChg chg="mod">
          <ac:chgData name="Marieke Bakema" userId="e6eb663c-807e-4239-9fb5-add735fde05f" providerId="ADAL" clId="{F6A127EC-2CD0-499F-93FD-3D4C5DAC506D}" dt="2026-07-17T14:50:54.362" v="7622" actId="20577"/>
          <ac:spMkLst>
            <pc:docMk/>
            <pc:sldMk cId="996274816" sldId="305"/>
            <ac:spMk id="2" creationId="{54E2483B-016A-264B-792A-D16FEEBF68AE}"/>
          </ac:spMkLst>
        </pc:spChg>
        <pc:spChg chg="mod">
          <ac:chgData name="Marieke Bakema" userId="e6eb663c-807e-4239-9fb5-add735fde05f" providerId="ADAL" clId="{F6A127EC-2CD0-499F-93FD-3D4C5DAC506D}" dt="2026-07-17T14:51:11.002" v="7628" actId="6549"/>
          <ac:spMkLst>
            <pc:docMk/>
            <pc:sldMk cId="996274816" sldId="305"/>
            <ac:spMk id="5" creationId="{E98E326D-7275-F39A-64F1-A1EDB7025B84}"/>
          </ac:spMkLst>
        </pc:spChg>
        <pc:picChg chg="del">
          <ac:chgData name="Marieke Bakema" userId="e6eb663c-807e-4239-9fb5-add735fde05f" providerId="ADAL" clId="{F6A127EC-2CD0-499F-93FD-3D4C5DAC506D}" dt="2026-07-17T14:50:58.506" v="7623" actId="478"/>
          <ac:picMkLst>
            <pc:docMk/>
            <pc:sldMk cId="996274816" sldId="305"/>
            <ac:picMk id="1026" creationId="{6218DB68-2FD7-A592-4C9B-93C845165936}"/>
          </ac:picMkLst>
        </pc:picChg>
      </pc:sldChg>
      <pc:sldChg chg="del">
        <pc:chgData name="Marieke Bakema" userId="e6eb663c-807e-4239-9fb5-add735fde05f" providerId="ADAL" clId="{F6A127EC-2CD0-499F-93FD-3D4C5DAC506D}" dt="2026-07-17T15:13:31.782" v="8512" actId="2696"/>
        <pc:sldMkLst>
          <pc:docMk/>
          <pc:sldMk cId="931631230" sldId="306"/>
        </pc:sldMkLst>
      </pc:sldChg>
      <pc:sldChg chg="addSp delSp modSp mod delAnim modAnim modNotesTx">
        <pc:chgData name="Marieke Bakema" userId="e6eb663c-807e-4239-9fb5-add735fde05f" providerId="ADAL" clId="{F6A127EC-2CD0-499F-93FD-3D4C5DAC506D}" dt="2026-07-17T15:31:16.906" v="9880" actId="790"/>
        <pc:sldMkLst>
          <pc:docMk/>
          <pc:sldMk cId="3564551835" sldId="307"/>
        </pc:sldMkLst>
        <pc:spChg chg="mod">
          <ac:chgData name="Marieke Bakema" userId="e6eb663c-807e-4239-9fb5-add735fde05f" providerId="ADAL" clId="{F6A127EC-2CD0-499F-93FD-3D4C5DAC506D}" dt="2026-07-17T15:31:16.906" v="9880" actId="790"/>
          <ac:spMkLst>
            <pc:docMk/>
            <pc:sldMk cId="3564551835" sldId="307"/>
            <ac:spMk id="2" creationId="{C0D4674B-53E2-C901-9CFE-8DADD3A12BA7}"/>
          </ac:spMkLst>
        </pc:spChg>
        <pc:spChg chg="add mod">
          <ac:chgData name="Marieke Bakema" userId="e6eb663c-807e-4239-9fb5-add735fde05f" providerId="ADAL" clId="{F6A127EC-2CD0-499F-93FD-3D4C5DAC506D}" dt="2026-07-17T15:31:16.906" v="9880" actId="790"/>
          <ac:spMkLst>
            <pc:docMk/>
            <pc:sldMk cId="3564551835" sldId="307"/>
            <ac:spMk id="3" creationId="{F7815B0D-31BC-B062-7A15-8D1C10AE48A7}"/>
          </ac:spMkLst>
        </pc:spChg>
        <pc:spChg chg="add mod">
          <ac:chgData name="Marieke Bakema" userId="e6eb663c-807e-4239-9fb5-add735fde05f" providerId="ADAL" clId="{F6A127EC-2CD0-499F-93FD-3D4C5DAC506D}" dt="2026-07-17T15:31:16.906" v="9880" actId="790"/>
          <ac:spMkLst>
            <pc:docMk/>
            <pc:sldMk cId="3564551835" sldId="307"/>
            <ac:spMk id="4" creationId="{CBC24F71-3161-9736-55E3-1E937F6960B4}"/>
          </ac:spMkLst>
        </pc:spChg>
        <pc:spChg chg="del mod">
          <ac:chgData name="Marieke Bakema" userId="e6eb663c-807e-4239-9fb5-add735fde05f" providerId="ADAL" clId="{F6A127EC-2CD0-499F-93FD-3D4C5DAC506D}" dt="2026-07-17T13:55:31.304" v="4370" actId="478"/>
          <ac:spMkLst>
            <pc:docMk/>
            <pc:sldMk cId="3564551835" sldId="307"/>
            <ac:spMk id="11" creationId="{8C145002-5B04-7E5C-A806-36795C0B1D74}"/>
          </ac:spMkLst>
        </pc:spChg>
        <pc:spChg chg="mod">
          <ac:chgData name="Marieke Bakema" userId="e6eb663c-807e-4239-9fb5-add735fde05f" providerId="ADAL" clId="{F6A127EC-2CD0-499F-93FD-3D4C5DAC506D}" dt="2026-07-17T15:31:16.906" v="9880" actId="790"/>
          <ac:spMkLst>
            <pc:docMk/>
            <pc:sldMk cId="3564551835" sldId="307"/>
            <ac:spMk id="25" creationId="{B6F3C7CA-0610-037F-FA72-D3CD1374B424}"/>
          </ac:spMkLst>
        </pc:spChg>
        <pc:spChg chg="mod">
          <ac:chgData name="Marieke Bakema" userId="e6eb663c-807e-4239-9fb5-add735fde05f" providerId="ADAL" clId="{F6A127EC-2CD0-499F-93FD-3D4C5DAC506D}" dt="2026-07-17T15:31:16.906" v="9880" actId="790"/>
          <ac:spMkLst>
            <pc:docMk/>
            <pc:sldMk cId="3564551835" sldId="307"/>
            <ac:spMk id="27" creationId="{547F36C8-9AE3-DBAB-1903-B4ACF583B094}"/>
          </ac:spMkLst>
        </pc:spChg>
        <pc:spChg chg="mod">
          <ac:chgData name="Marieke Bakema" userId="e6eb663c-807e-4239-9fb5-add735fde05f" providerId="ADAL" clId="{F6A127EC-2CD0-499F-93FD-3D4C5DAC506D}" dt="2026-07-17T15:31:16.906" v="9880" actId="790"/>
          <ac:spMkLst>
            <pc:docMk/>
            <pc:sldMk cId="3564551835" sldId="307"/>
            <ac:spMk id="29" creationId="{0455D576-9FCE-59EB-2421-0907BBA86EA1}"/>
          </ac:spMkLst>
        </pc:spChg>
        <pc:picChg chg="del">
          <ac:chgData name="Marieke Bakema" userId="e6eb663c-807e-4239-9fb5-add735fde05f" providerId="ADAL" clId="{F6A127EC-2CD0-499F-93FD-3D4C5DAC506D}" dt="2026-07-17T13:55:17.674" v="4369" actId="478"/>
          <ac:picMkLst>
            <pc:docMk/>
            <pc:sldMk cId="3564551835" sldId="307"/>
            <ac:picMk id="5" creationId="{F13535A7-3D81-8D48-74CA-54ED87EB55A2}"/>
          </ac:picMkLst>
        </pc:picChg>
        <pc:picChg chg="add mod">
          <ac:chgData name="Marieke Bakema" userId="e6eb663c-807e-4239-9fb5-add735fde05f" providerId="ADAL" clId="{F6A127EC-2CD0-499F-93FD-3D4C5DAC506D}" dt="2026-07-17T14:13:06.279" v="4898" actId="14100"/>
          <ac:picMkLst>
            <pc:docMk/>
            <pc:sldMk cId="3564551835" sldId="307"/>
            <ac:picMk id="7" creationId="{EFD6047D-A3AC-E08E-9E77-1294652CB96D}"/>
          </ac:picMkLst>
        </pc:picChg>
        <pc:picChg chg="add mod">
          <ac:chgData name="Marieke Bakema" userId="e6eb663c-807e-4239-9fb5-add735fde05f" providerId="ADAL" clId="{F6A127EC-2CD0-499F-93FD-3D4C5DAC506D}" dt="2026-07-17T14:14:40.431" v="4934" actId="14100"/>
          <ac:picMkLst>
            <pc:docMk/>
            <pc:sldMk cId="3564551835" sldId="307"/>
            <ac:picMk id="9" creationId="{7FE44372-7F85-0A88-49DC-795601255DDE}"/>
          </ac:picMkLst>
        </pc:picChg>
      </pc:sldChg>
      <pc:sldChg chg="delSp modSp add mod setBg delDesignElem">
        <pc:chgData name="Marieke Bakema" userId="e6eb663c-807e-4239-9fb5-add735fde05f" providerId="ADAL" clId="{F6A127EC-2CD0-499F-93FD-3D4C5DAC506D}" dt="2026-07-17T15:31:16.906" v="9880" actId="790"/>
        <pc:sldMkLst>
          <pc:docMk/>
          <pc:sldMk cId="3585183138" sldId="308"/>
        </pc:sldMkLst>
        <pc:spChg chg="mod">
          <ac:chgData name="Marieke Bakema" userId="e6eb663c-807e-4239-9fb5-add735fde05f" providerId="ADAL" clId="{F6A127EC-2CD0-499F-93FD-3D4C5DAC506D}" dt="2026-07-17T15:31:16.906" v="9880" actId="790"/>
          <ac:spMkLst>
            <pc:docMk/>
            <pc:sldMk cId="3585183138" sldId="308"/>
            <ac:spMk id="2" creationId="{A46CA10E-11AE-38B4-398E-69BC6E7EF397}"/>
          </ac:spMkLst>
        </pc:spChg>
        <pc:spChg chg="mod">
          <ac:chgData name="Marieke Bakema" userId="e6eb663c-807e-4239-9fb5-add735fde05f" providerId="ADAL" clId="{F6A127EC-2CD0-499F-93FD-3D4C5DAC506D}" dt="2026-07-17T15:31:16.906" v="9880" actId="790"/>
          <ac:spMkLst>
            <pc:docMk/>
            <pc:sldMk cId="3585183138" sldId="308"/>
            <ac:spMk id="3" creationId="{0A2CF15E-DB1D-552F-2ADD-F4215110A7AB}"/>
          </ac:spMkLst>
        </pc:spChg>
        <pc:spChg chg="del">
          <ac:chgData name="Marieke Bakema" userId="e6eb663c-807e-4239-9fb5-add735fde05f" providerId="ADAL" clId="{F6A127EC-2CD0-499F-93FD-3D4C5DAC506D}" dt="2026-07-17T14:39:07.413" v="6039"/>
          <ac:spMkLst>
            <pc:docMk/>
            <pc:sldMk cId="3585183138" sldId="308"/>
            <ac:spMk id="51" creationId="{415329DA-D07F-4906-A28F-3738CCB73703}"/>
          </ac:spMkLst>
        </pc:spChg>
        <pc:spChg chg="del">
          <ac:chgData name="Marieke Bakema" userId="e6eb663c-807e-4239-9fb5-add735fde05f" providerId="ADAL" clId="{F6A127EC-2CD0-499F-93FD-3D4C5DAC506D}" dt="2026-07-17T14:39:07.413" v="6039"/>
          <ac:spMkLst>
            <pc:docMk/>
            <pc:sldMk cId="3585183138" sldId="308"/>
            <ac:spMk id="53" creationId="{4DD5F047-ACA0-B9E2-607C-5B89BFE63BBB}"/>
          </ac:spMkLst>
        </pc:spChg>
        <pc:grpChg chg="del">
          <ac:chgData name="Marieke Bakema" userId="e6eb663c-807e-4239-9fb5-add735fde05f" providerId="ADAL" clId="{F6A127EC-2CD0-499F-93FD-3D4C5DAC506D}" dt="2026-07-17T14:39:07.413" v="6039"/>
          <ac:grpSpMkLst>
            <pc:docMk/>
            <pc:sldMk cId="3585183138" sldId="308"/>
            <ac:grpSpMk id="55" creationId="{A2A70B83-1D55-BCB1-D254-28BA99F1EF22}"/>
          </ac:grpSpMkLst>
        </pc:grpChg>
      </pc:sldChg>
      <pc:sldChg chg="delSp modSp add mod setBg modAnim delDesignElem modNotesTx">
        <pc:chgData name="Marieke Bakema" userId="e6eb663c-807e-4239-9fb5-add735fde05f" providerId="ADAL" clId="{F6A127EC-2CD0-499F-93FD-3D4C5DAC506D}" dt="2026-07-17T15:31:16.906" v="9880" actId="790"/>
        <pc:sldMkLst>
          <pc:docMk/>
          <pc:sldMk cId="369307524" sldId="309"/>
        </pc:sldMkLst>
        <pc:spChg chg="mod">
          <ac:chgData name="Marieke Bakema" userId="e6eb663c-807e-4239-9fb5-add735fde05f" providerId="ADAL" clId="{F6A127EC-2CD0-499F-93FD-3D4C5DAC506D}" dt="2026-07-17T15:31:16.906" v="9880" actId="790"/>
          <ac:spMkLst>
            <pc:docMk/>
            <pc:sldMk cId="369307524" sldId="309"/>
            <ac:spMk id="2" creationId="{87E08C9C-A801-612C-BA32-272636F361A3}"/>
          </ac:spMkLst>
        </pc:spChg>
        <pc:spChg chg="mod">
          <ac:chgData name="Marieke Bakema" userId="e6eb663c-807e-4239-9fb5-add735fde05f" providerId="ADAL" clId="{F6A127EC-2CD0-499F-93FD-3D4C5DAC506D}" dt="2026-07-17T15:31:16.906" v="9880" actId="790"/>
          <ac:spMkLst>
            <pc:docMk/>
            <pc:sldMk cId="369307524" sldId="309"/>
            <ac:spMk id="3" creationId="{6F19B46B-4F44-C1E9-9B4F-1E08C5CDD7FD}"/>
          </ac:spMkLst>
        </pc:spChg>
        <pc:spChg chg="mod">
          <ac:chgData name="Marieke Bakema" userId="e6eb663c-807e-4239-9fb5-add735fde05f" providerId="ADAL" clId="{F6A127EC-2CD0-499F-93FD-3D4C5DAC506D}" dt="2026-07-17T15:31:16.906" v="9880" actId="790"/>
          <ac:spMkLst>
            <pc:docMk/>
            <pc:sldMk cId="369307524" sldId="309"/>
            <ac:spMk id="6" creationId="{4C819F55-4CC0-5989-A7C5-6F9D6F1A6B46}"/>
          </ac:spMkLst>
        </pc:spChg>
        <pc:spChg chg="del">
          <ac:chgData name="Marieke Bakema" userId="e6eb663c-807e-4239-9fb5-add735fde05f" providerId="ADAL" clId="{F6A127EC-2CD0-499F-93FD-3D4C5DAC506D}" dt="2026-07-17T14:44:44.768" v="6742"/>
          <ac:spMkLst>
            <pc:docMk/>
            <pc:sldMk cId="369307524" sldId="309"/>
            <ac:spMk id="12" creationId="{5E0AE96A-9CE3-0654-0CB6-080513646BB1}"/>
          </ac:spMkLst>
        </pc:spChg>
        <pc:spChg chg="del">
          <ac:chgData name="Marieke Bakema" userId="e6eb663c-807e-4239-9fb5-add735fde05f" providerId="ADAL" clId="{F6A127EC-2CD0-499F-93FD-3D4C5DAC506D}" dt="2026-07-17T14:44:44.768" v="6742"/>
          <ac:spMkLst>
            <pc:docMk/>
            <pc:sldMk cId="369307524" sldId="309"/>
            <ac:spMk id="14" creationId="{4AA07DCE-C8F4-4BCD-8BA3-F8BBBBB569F1}"/>
          </ac:spMkLst>
        </pc:spChg>
        <pc:spChg chg="del">
          <ac:chgData name="Marieke Bakema" userId="e6eb663c-807e-4239-9fb5-add735fde05f" providerId="ADAL" clId="{F6A127EC-2CD0-499F-93FD-3D4C5DAC506D}" dt="2026-07-17T14:44:44.768" v="6742"/>
          <ac:spMkLst>
            <pc:docMk/>
            <pc:sldMk cId="369307524" sldId="309"/>
            <ac:spMk id="16" creationId="{D305563A-3C12-16E1-953F-19B3D3F24417}"/>
          </ac:spMkLst>
        </pc:spChg>
        <pc:spChg chg="del">
          <ac:chgData name="Marieke Bakema" userId="e6eb663c-807e-4239-9fb5-add735fde05f" providerId="ADAL" clId="{F6A127EC-2CD0-499F-93FD-3D4C5DAC506D}" dt="2026-07-17T14:44:44.768" v="6742"/>
          <ac:spMkLst>
            <pc:docMk/>
            <pc:sldMk cId="369307524" sldId="309"/>
            <ac:spMk id="20" creationId="{5FDBAA4A-C537-71B9-FEA6-6068DB4B3035}"/>
          </ac:spMkLst>
        </pc:spChg>
      </pc:sldChg>
      <pc:sldChg chg="addSp delSp modSp add mod setBg delDesignElem modNotesTx">
        <pc:chgData name="Marieke Bakema" userId="e6eb663c-807e-4239-9fb5-add735fde05f" providerId="ADAL" clId="{F6A127EC-2CD0-499F-93FD-3D4C5DAC506D}" dt="2026-07-17T15:31:16.906" v="9880" actId="790"/>
        <pc:sldMkLst>
          <pc:docMk/>
          <pc:sldMk cId="1856549679" sldId="310"/>
        </pc:sldMkLst>
        <pc:spChg chg="mod">
          <ac:chgData name="Marieke Bakema" userId="e6eb663c-807e-4239-9fb5-add735fde05f" providerId="ADAL" clId="{F6A127EC-2CD0-499F-93FD-3D4C5DAC506D}" dt="2026-07-17T15:31:16.906" v="9880" actId="790"/>
          <ac:spMkLst>
            <pc:docMk/>
            <pc:sldMk cId="1856549679" sldId="310"/>
            <ac:spMk id="2" creationId="{BE6E02B2-5330-E7C4-7BE2-49C4AB2BBC18}"/>
          </ac:spMkLst>
        </pc:spChg>
        <pc:spChg chg="mod">
          <ac:chgData name="Marieke Bakema" userId="e6eb663c-807e-4239-9fb5-add735fde05f" providerId="ADAL" clId="{F6A127EC-2CD0-499F-93FD-3D4C5DAC506D}" dt="2026-07-17T15:31:16.906" v="9880" actId="790"/>
          <ac:spMkLst>
            <pc:docMk/>
            <pc:sldMk cId="1856549679" sldId="310"/>
            <ac:spMk id="11" creationId="{123E4532-1BE4-E3E4-0DB9-7BE202CAE69D}"/>
          </ac:spMkLst>
        </pc:spChg>
        <pc:spChg chg="del">
          <ac:chgData name="Marieke Bakema" userId="e6eb663c-807e-4239-9fb5-add735fde05f" providerId="ADAL" clId="{F6A127EC-2CD0-499F-93FD-3D4C5DAC506D}" dt="2026-07-17T15:08:19.248" v="7785"/>
          <ac:spMkLst>
            <pc:docMk/>
            <pc:sldMk cId="1856549679" sldId="310"/>
            <ac:spMk id="25" creationId="{42645633-7563-16D8-30BC-AE7FB34EA834}"/>
          </ac:spMkLst>
        </pc:spChg>
        <pc:spChg chg="del">
          <ac:chgData name="Marieke Bakema" userId="e6eb663c-807e-4239-9fb5-add735fde05f" providerId="ADAL" clId="{F6A127EC-2CD0-499F-93FD-3D4C5DAC506D}" dt="2026-07-17T15:08:19.248" v="7785"/>
          <ac:spMkLst>
            <pc:docMk/>
            <pc:sldMk cId="1856549679" sldId="310"/>
            <ac:spMk id="27" creationId="{B3BB1A3F-DF31-EEDC-9DE4-14CAE910705F}"/>
          </ac:spMkLst>
        </pc:spChg>
        <pc:spChg chg="del">
          <ac:chgData name="Marieke Bakema" userId="e6eb663c-807e-4239-9fb5-add735fde05f" providerId="ADAL" clId="{F6A127EC-2CD0-499F-93FD-3D4C5DAC506D}" dt="2026-07-17T15:08:19.248" v="7785"/>
          <ac:spMkLst>
            <pc:docMk/>
            <pc:sldMk cId="1856549679" sldId="310"/>
            <ac:spMk id="29" creationId="{A9429AA3-7A41-E6F5-A42A-BB6E4353A3A6}"/>
          </ac:spMkLst>
        </pc:spChg>
        <pc:picChg chg="del">
          <ac:chgData name="Marieke Bakema" userId="e6eb663c-807e-4239-9fb5-add735fde05f" providerId="ADAL" clId="{F6A127EC-2CD0-499F-93FD-3D4C5DAC506D}" dt="2026-07-17T15:15:37.643" v="8901" actId="478"/>
          <ac:picMkLst>
            <pc:docMk/>
            <pc:sldMk cId="1856549679" sldId="310"/>
            <ac:picMk id="4" creationId="{1E35982A-4B6F-98A9-C068-D911C111FA7E}"/>
          </ac:picMkLst>
        </pc:picChg>
        <pc:picChg chg="add mod">
          <ac:chgData name="Marieke Bakema" userId="e6eb663c-807e-4239-9fb5-add735fde05f" providerId="ADAL" clId="{F6A127EC-2CD0-499F-93FD-3D4C5DAC506D}" dt="2026-07-17T15:16:25.849" v="8905" actId="1076"/>
          <ac:picMkLst>
            <pc:docMk/>
            <pc:sldMk cId="1856549679" sldId="310"/>
            <ac:picMk id="5" creationId="{B31DCB4C-AAA0-BE02-3C77-8CDEFD7894E7}"/>
          </ac:picMkLst>
        </pc:picChg>
      </pc:sldChg>
    </pc:docChg>
  </pc:docChgLst>
  <pc:docChgLst>
    <pc:chgData name="Marieke Bakema" userId="S::m.bakema@mboraad.nl::e6eb663c-807e-4239-9fb5-add735fde05f" providerId="AD" clId="Web-{5D321EDA-79F7-8BA0-74B5-88CB27DFBEFD}"/>
    <pc:docChg chg="modSld">
      <pc:chgData name="Marieke Bakema" userId="S::m.bakema@mboraad.nl::e6eb663c-807e-4239-9fb5-add735fde05f" providerId="AD" clId="Web-{5D321EDA-79F7-8BA0-74B5-88CB27DFBEFD}" dt="2026-07-17T10:20:22.808" v="54"/>
      <pc:docMkLst>
        <pc:docMk/>
      </pc:docMkLst>
      <pc:sldChg chg="modNotes">
        <pc:chgData name="Marieke Bakema" userId="S::m.bakema@mboraad.nl::e6eb663c-807e-4239-9fb5-add735fde05f" providerId="AD" clId="Web-{5D321EDA-79F7-8BA0-74B5-88CB27DFBEFD}" dt="2026-07-17T10:20:22.808" v="54"/>
        <pc:sldMkLst>
          <pc:docMk/>
          <pc:sldMk cId="1660712330" sldId="25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dirty="0"/>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F048DB-88FB-4548-9909-40004E95886A}" type="datetimeFigureOut">
              <a:rPr lang="nl-NL" smtClean="0"/>
              <a:t>17-7-2026</a:t>
            </a:fld>
            <a:endParaRPr lang="nl-NL" dirty="0"/>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dirty="0"/>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dirty="0"/>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54E0E-231C-4A49-B263-D125F8314FE3}" type="slidenum">
              <a:rPr lang="nl-NL" smtClean="0"/>
              <a:t>‹nr.›</a:t>
            </a:fld>
            <a:endParaRPr lang="nl-NL" dirty="0"/>
          </a:p>
        </p:txBody>
      </p:sp>
    </p:spTree>
    <p:extLst>
      <p:ext uri="{BB962C8B-B14F-4D97-AF65-F5344CB8AC3E}">
        <p14:creationId xmlns:p14="http://schemas.microsoft.com/office/powerpoint/2010/main" val="181254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00296-20C8-FC88-2DC3-CF719190B1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C0675B-092F-6EE5-6F15-0EC560FE2516}"/>
              </a:ext>
            </a:extLst>
          </p:cNvPr>
          <p:cNvSpPr>
            <a:spLocks noGrp="1" noRot="1" noChangeAspect="1"/>
          </p:cNvSpPr>
          <p:nvPr>
            <p:ph type="sldImg"/>
          </p:nvPr>
        </p:nvSpPr>
        <p:spPr/>
        <p:txBody>
          <a:bodyPr/>
          <a:lstStyle/>
          <a:p>
            <a:endParaRPr lang="nl-NL" dirty="0"/>
          </a:p>
        </p:txBody>
      </p:sp>
      <p:sp>
        <p:nvSpPr>
          <p:cNvPr id="3" name="Notes Placeholder 2">
            <a:extLst>
              <a:ext uri="{FF2B5EF4-FFF2-40B4-BE49-F238E27FC236}">
                <a16:creationId xmlns:a16="http://schemas.microsoft.com/office/drawing/2014/main" id="{A4C04E24-46B8-77F8-6398-65F30064EC62}"/>
              </a:ext>
            </a:extLst>
          </p:cNvPr>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a:extLst>
              <a:ext uri="{FF2B5EF4-FFF2-40B4-BE49-F238E27FC236}">
                <a16:creationId xmlns:a16="http://schemas.microsoft.com/office/drawing/2014/main" id="{2B3FEDF3-96CF-C70E-322F-E7CE478F45E4}"/>
              </a:ext>
            </a:extLst>
          </p:cNvPr>
          <p:cNvSpPr>
            <a:spLocks noGrp="1"/>
          </p:cNvSpPr>
          <p:nvPr>
            <p:ph type="sldNum" sz="quarter" idx="5"/>
          </p:nvPr>
        </p:nvSpPr>
        <p:spPr/>
        <p:txBody>
          <a:bodyPr/>
          <a:lstStyle/>
          <a:p>
            <a:fld id="{DA854E0E-231C-4A49-B263-D125F8314FE3}" type="slidenum">
              <a:rPr lang="nl-NL" smtClean="0"/>
              <a:t>1</a:t>
            </a:fld>
            <a:endParaRPr lang="nl-NL" dirty="0"/>
          </a:p>
        </p:txBody>
      </p:sp>
    </p:spTree>
    <p:extLst>
      <p:ext uri="{BB962C8B-B14F-4D97-AF65-F5344CB8AC3E}">
        <p14:creationId xmlns:p14="http://schemas.microsoft.com/office/powerpoint/2010/main" val="1250047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2</a:t>
            </a:fld>
            <a:endParaRPr lang="nl-NL" dirty="0"/>
          </a:p>
        </p:txBody>
      </p:sp>
    </p:spTree>
    <p:extLst>
      <p:ext uri="{BB962C8B-B14F-4D97-AF65-F5344CB8AC3E}">
        <p14:creationId xmlns:p14="http://schemas.microsoft.com/office/powerpoint/2010/main" val="1055850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b="1" dirty="0"/>
              <a:t>Toelichting voor de docent: </a:t>
            </a:r>
            <a:r>
              <a:rPr lang="nl-NL" dirty="0"/>
              <a:t>In deze les gaan de leerlingen eerst ontdekken welke profielen er zijn op het mbo. Dit doen ze met behulp van https://www.kiesmbo.nl/opleidingen. Op KiesMBO kunnen de leerlingen 10 profielen ontdekken. Een profiel is een </a:t>
            </a:r>
            <a:r>
              <a:rPr lang="nl-NL" sz="1200" kern="1200" dirty="0">
                <a:solidFill>
                  <a:schemeClr val="tx1"/>
                </a:solidFill>
                <a:effectLst/>
                <a:latin typeface="+mn-lt"/>
                <a:ea typeface="+mn-ea"/>
                <a:cs typeface="+mn-cs"/>
              </a:rPr>
              <a:t>cluster van verschillende opleidingen. Binnen een profiel vind je (soms) meerdere richtingen en daaronder vallen de opleidingen. </a:t>
            </a:r>
            <a:r>
              <a:rPr lang="nl-NL" dirty="0"/>
              <a:t>Om het de leerlingen wat makkelijker te maken om te kiezen van welke opleidingen ze de open dag willen bezoeken, onderzoeken de leerlingen eerst welke profielen ze interessant vinden. Dan verdiepen ze zich in de opleidingen die bij deze profielen horen en kiezen er uiteindelijk 3 uit die ze tijdens de open dag willen bezoeken.</a:t>
            </a:r>
          </a:p>
          <a:p>
            <a:pPr>
              <a:defRPr/>
            </a:pPr>
            <a:endParaRPr lang="nl-NL" b="1" i="1" dirty="0"/>
          </a:p>
          <a:p>
            <a:pPr>
              <a:defRPr/>
            </a:pPr>
            <a:r>
              <a:rPr lang="nl-NL" b="1" i="1" dirty="0"/>
              <a:t>Uitleg docent: </a:t>
            </a:r>
            <a:r>
              <a:rPr lang="nl-NL" dirty="0"/>
              <a:t>Binnenkort zijn de open dagen op het mbo. Een open dag wordt veel interessanter en leerzamer als je daarvoor goed hebt nagedacht over wat je daar te weten wil komen. Het is dan eerst belangrijk om te ontdekken welke opleidingen je wil gaan bezoeken. Ook is het handig om vast na te denken over wat je belangrijk vindt van een opleiding. Als je deze dingen weet, weet je ook welke vragen je stellen op de open dag. Zo wordt het bezoeken van de open dag nog waardevoller!</a:t>
            </a:r>
          </a:p>
          <a:p>
            <a:pPr>
              <a:defRPr/>
            </a:pPr>
            <a:endParaRPr lang="nl-NL"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3</a:t>
            </a:fld>
            <a:endParaRPr lang="nl-NL" dirty="0"/>
          </a:p>
        </p:txBody>
      </p:sp>
    </p:spTree>
    <p:extLst>
      <p:ext uri="{BB962C8B-B14F-4D97-AF65-F5344CB8AC3E}">
        <p14:creationId xmlns:p14="http://schemas.microsoft.com/office/powerpoint/2010/main" val="3400543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r>
              <a:rPr lang="nl-NL" b="1" dirty="0"/>
              <a:t>Toelichting voor de docent: </a:t>
            </a:r>
            <a:r>
              <a:rPr lang="nl-NL" b="0" dirty="0"/>
              <a:t>Bespreek de moeilijke woorden die deze les aan de orde komen. Afhankelijk van het taalniveau van de klas kan de sheet aangevuld worden met meer moeilijke woorden.</a:t>
            </a:r>
            <a:endParaRPr lang="nl-NL" b="1"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4</a:t>
            </a:fld>
            <a:endParaRPr lang="nl-NL" dirty="0"/>
          </a:p>
        </p:txBody>
      </p:sp>
    </p:spTree>
    <p:extLst>
      <p:ext uri="{BB962C8B-B14F-4D97-AF65-F5344CB8AC3E}">
        <p14:creationId xmlns:p14="http://schemas.microsoft.com/office/powerpoint/2010/main" val="4133054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2FC82-2C8A-B1EA-5CEF-381F6EB26DC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2558D49-6962-C149-8EDA-B6E59EE85A22}"/>
              </a:ext>
            </a:extLst>
          </p:cNvPr>
          <p:cNvSpPr>
            <a:spLocks noGrp="1" noRot="1" noChangeAspect="1"/>
          </p:cNvSpPr>
          <p:nvPr>
            <p:ph type="sldImg"/>
          </p:nvPr>
        </p:nvSpPr>
        <p:spPr/>
        <p:txBody>
          <a:bodyPr/>
          <a:lstStyle/>
          <a:p>
            <a:endParaRPr lang="nl-NL" dirty="0"/>
          </a:p>
        </p:txBody>
      </p:sp>
      <p:sp>
        <p:nvSpPr>
          <p:cNvPr id="3" name="Tijdelijke aanduiding voor notities 2">
            <a:extLst>
              <a:ext uri="{FF2B5EF4-FFF2-40B4-BE49-F238E27FC236}">
                <a16:creationId xmlns:a16="http://schemas.microsoft.com/office/drawing/2014/main" id="{8B69E1BC-8D0C-B80A-DC84-80BF2F83466E}"/>
              </a:ext>
            </a:extLst>
          </p:cNvPr>
          <p:cNvSpPr>
            <a:spLocks noGrp="1"/>
          </p:cNvSpPr>
          <p:nvPr>
            <p:ph type="body" idx="1"/>
          </p:nvPr>
        </p:nvSpPr>
        <p:spPr/>
        <p:txBody>
          <a:bodyPr/>
          <a:lstStyle/>
          <a:p>
            <a:pPr>
              <a:defRPr/>
            </a:pPr>
            <a:r>
              <a:rPr lang="nl-NL" b="1" i="1" dirty="0"/>
              <a:t>Toelichting voor de docent: </a:t>
            </a:r>
          </a:p>
          <a:p>
            <a:pPr>
              <a:defRPr/>
            </a:pPr>
            <a:r>
              <a:rPr lang="nl-NL" b="1" i="0" dirty="0"/>
              <a:t>Voor docenten die lesgeven op de ISK is het goed om bij deze les wat meer aandacht te besteden aan het uitleggen van de verschillende profielen. Leerlingen die op een vmbo zitten zijn meestal al beter bekend met de profielen.</a:t>
            </a:r>
          </a:p>
          <a:p>
            <a:pPr>
              <a:defRPr/>
            </a:pPr>
            <a:r>
              <a:rPr lang="nl-NL" i="0" dirty="0"/>
              <a:t>De leerlingen denken eerst na de over de profielen die hen interessant lijken. Bespreek de profielen op deze sheet met de klas. Weten de leerlingen wat de profielen inhouden? Kunnen ze bij elk profiel een aantal beroepen opnoemen? Op KiesMBO kunnen de leerlingen onderzoeken welke opleidingen er horen bij de verschillende profielen. Tip! Open tijdens het bespreken van de verschillende profielen Kiesmbo via de link in deze sheet. Je kan samen met de klas voorbeelden bekijken van profielen en richtingen die er bij horen.</a:t>
            </a:r>
            <a:endParaRPr lang="en-US" i="0" dirty="0"/>
          </a:p>
          <a:p>
            <a:endParaRPr lang="nl-NL" b="1" i="1" dirty="0"/>
          </a:p>
          <a:p>
            <a:r>
              <a:rPr lang="nl-NL" b="1" i="1" dirty="0"/>
              <a:t>Uitleg van de docent: </a:t>
            </a:r>
            <a:r>
              <a:rPr lang="nl-NL" dirty="0"/>
              <a:t>Op het mbo zijn heel veel verschillende opleidingen. Je kan ze niet allemaal bekijken op de open dag dus we gaan onderzoeken welke jullie het leukst lijkt</a:t>
            </a:r>
            <a:r>
              <a:rPr lang="nl-NL" b="0" dirty="0"/>
              <a:t>.</a:t>
            </a:r>
            <a:r>
              <a:rPr lang="nl-NL" dirty="0"/>
              <a:t> De verschillende opleidingen vallen onder verschillende 'profielen' zoals het op het mbo noemen. Op deze sheet vinden jullie alle profielen die er op het mbo bestaan.  We gaan nu naar de website KiesMBO waar je informatie kan vinden over de profielen en alle opleidingen die daar bij horen. </a:t>
            </a:r>
          </a:p>
          <a:p>
            <a:r>
              <a:rPr lang="nl-NL" b="1" dirty="0"/>
              <a:t>Docent laat zien op de website van KiesMBO</a:t>
            </a:r>
            <a:r>
              <a:rPr lang="nl-NL" b="0" dirty="0"/>
              <a:t>: </a:t>
            </a:r>
          </a:p>
          <a:p>
            <a:r>
              <a:rPr lang="nl-NL" b="0" dirty="0"/>
              <a:t>Als je op een profiel klikt zie je een aantal richtingen en daaronder vallen verschillende opleidingen. </a:t>
            </a:r>
          </a:p>
          <a:p>
            <a:endParaRPr lang="nl-NL" b="0" dirty="0"/>
          </a:p>
          <a:p>
            <a:r>
              <a:rPr lang="nl-NL" b="1" i="1" dirty="0"/>
              <a:t>Vragen aan de klas:</a:t>
            </a:r>
          </a:p>
          <a:p>
            <a:r>
              <a:rPr lang="nl-NL" b="0" i="1" dirty="0"/>
              <a:t>Wie weet wat deze profielen betekenen? Welke opleiding of beroep hoort bij xxx profiel? Heb je al een idee welk profiel bij jou zou passen?</a:t>
            </a:r>
          </a:p>
        </p:txBody>
      </p:sp>
      <p:sp>
        <p:nvSpPr>
          <p:cNvPr id="4" name="Tijdelijke aanduiding voor dianummer 3">
            <a:extLst>
              <a:ext uri="{FF2B5EF4-FFF2-40B4-BE49-F238E27FC236}">
                <a16:creationId xmlns:a16="http://schemas.microsoft.com/office/drawing/2014/main" id="{C3699C11-406E-3938-F2F0-1920B4082002}"/>
              </a:ext>
            </a:extLst>
          </p:cNvPr>
          <p:cNvSpPr>
            <a:spLocks noGrp="1"/>
          </p:cNvSpPr>
          <p:nvPr>
            <p:ph type="sldNum" sz="quarter" idx="5"/>
          </p:nvPr>
        </p:nvSpPr>
        <p:spPr/>
        <p:txBody>
          <a:bodyPr/>
          <a:lstStyle/>
          <a:p>
            <a:fld id="{DA854E0E-231C-4A49-B263-D125F8314FE3}" type="slidenum">
              <a:rPr lang="nl-NL" smtClean="0"/>
              <a:t>5</a:t>
            </a:fld>
            <a:endParaRPr lang="nl-NL" dirty="0"/>
          </a:p>
        </p:txBody>
      </p:sp>
    </p:spTree>
    <p:extLst>
      <p:ext uri="{BB962C8B-B14F-4D97-AF65-F5344CB8AC3E}">
        <p14:creationId xmlns:p14="http://schemas.microsoft.com/office/powerpoint/2010/main" val="3159010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19A85-5F0B-07EA-A36A-B20A13A1C57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11097AC-782E-4454-8812-E4B63D05E7DE}"/>
              </a:ext>
            </a:extLst>
          </p:cNvPr>
          <p:cNvSpPr>
            <a:spLocks noGrp="1" noRot="1" noChangeAspect="1"/>
          </p:cNvSpPr>
          <p:nvPr>
            <p:ph type="sldImg"/>
          </p:nvPr>
        </p:nvSpPr>
        <p:spPr/>
        <p:txBody>
          <a:bodyPr/>
          <a:lstStyle/>
          <a:p>
            <a:endParaRPr lang="nl-NL" dirty="0"/>
          </a:p>
        </p:txBody>
      </p:sp>
      <p:sp>
        <p:nvSpPr>
          <p:cNvPr id="3" name="Tijdelijke aanduiding voor notities 2">
            <a:extLst>
              <a:ext uri="{FF2B5EF4-FFF2-40B4-BE49-F238E27FC236}">
                <a16:creationId xmlns:a16="http://schemas.microsoft.com/office/drawing/2014/main" id="{55A8417D-BAAF-28A4-0D3C-5EC7BEBEAE7B}"/>
              </a:ext>
            </a:extLst>
          </p:cNvPr>
          <p:cNvSpPr>
            <a:spLocks noGrp="1"/>
          </p:cNvSpPr>
          <p:nvPr>
            <p:ph type="body" idx="1"/>
          </p:nvPr>
        </p:nvSpPr>
        <p:spPr/>
        <p:txBody>
          <a:bodyPr/>
          <a:lstStyle/>
          <a:p>
            <a:r>
              <a:rPr lang="nl-NL" b="1" dirty="0"/>
              <a:t>Uitleg van de docent:</a:t>
            </a:r>
          </a:p>
          <a:p>
            <a:r>
              <a:rPr lang="nl-NL" dirty="0"/>
              <a:t>Ga naar de website Kiesmbo en klik op ‘bladeren’. Je ziet dan alle profielen op het MBO. Als je op een profiel klikt dan zie je alle richtingen die hieronder vallen. Klik op de profielen die jou leuk lijken en lees de informatie over de richtingen. Welke 2 profielen passen het best bij jou? Schrijf deze op je werkblad. </a:t>
            </a:r>
          </a:p>
        </p:txBody>
      </p:sp>
      <p:sp>
        <p:nvSpPr>
          <p:cNvPr id="4" name="Tijdelijke aanduiding voor dianummer 3">
            <a:extLst>
              <a:ext uri="{FF2B5EF4-FFF2-40B4-BE49-F238E27FC236}">
                <a16:creationId xmlns:a16="http://schemas.microsoft.com/office/drawing/2014/main" id="{E08656C2-5794-A353-5510-844110BE5546}"/>
              </a:ext>
            </a:extLst>
          </p:cNvPr>
          <p:cNvSpPr>
            <a:spLocks noGrp="1"/>
          </p:cNvSpPr>
          <p:nvPr>
            <p:ph type="sldNum" sz="quarter" idx="5"/>
          </p:nvPr>
        </p:nvSpPr>
        <p:spPr/>
        <p:txBody>
          <a:bodyPr/>
          <a:lstStyle/>
          <a:p>
            <a:fld id="{DA854E0E-231C-4A49-B263-D125F8314FE3}" type="slidenum">
              <a:rPr lang="nl-NL" smtClean="0"/>
              <a:t>6</a:t>
            </a:fld>
            <a:endParaRPr lang="nl-NL" dirty="0"/>
          </a:p>
        </p:txBody>
      </p:sp>
    </p:spTree>
    <p:extLst>
      <p:ext uri="{BB962C8B-B14F-4D97-AF65-F5344CB8AC3E}">
        <p14:creationId xmlns:p14="http://schemas.microsoft.com/office/powerpoint/2010/main" val="1002465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b="1" i="0" dirty="0"/>
              <a:t>Toelichting voor de docent: </a:t>
            </a:r>
            <a:r>
              <a:rPr lang="nl-NL" b="0" i="0" dirty="0"/>
              <a:t>Laat ter voorbereiding op deze opdracht 1 of 2 opleidingen zien en laat de leerlingen zien welke informatie ze kunnen vinden. Laat zien dat de leerlingen op de kaart van Nederland kunnen zien waar deze opleiding wordt gegeven (is dit wel dicht genoeg bij hun woonplaats?). Je kan ook een aantal filmpjes van opleidingen laten zien.</a:t>
            </a:r>
            <a:endParaRPr lang="nl-NL" b="1"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b="1" i="0" dirty="0"/>
              <a:t>Uitleg van de docent: </a:t>
            </a:r>
            <a:r>
              <a:rPr lang="nl-NL" b="0" i="0" dirty="0"/>
              <a:t>Je hebt nu een keuze gemaakt uit de profielen die je het leukst lijken. Je gaat nu de opleidingen die bij deze profielen beter bekijken en kiest er 3 uit die je tijdens de open dag wil gaan bezoeken. Je vult dit in op je werkblad (stap 2). Je onderzoekt ook waar je deze opleiding kan doen en wanneer de open dag is van de opleiding. Tip: bij elke opleiding kan je een filmpje bekijken. In de filmpjes verteld een docent wat de studenten van hun opleiding vinden.</a:t>
            </a:r>
          </a:p>
          <a:p>
            <a:endParaRPr lang="nl-NL" i="1"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7</a:t>
            </a:fld>
            <a:endParaRPr lang="nl-NL" dirty="0"/>
          </a:p>
        </p:txBody>
      </p:sp>
    </p:spTree>
    <p:extLst>
      <p:ext uri="{BB962C8B-B14F-4D97-AF65-F5344CB8AC3E}">
        <p14:creationId xmlns:p14="http://schemas.microsoft.com/office/powerpoint/2010/main" val="409926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r>
              <a:rPr lang="nl-NL" b="1" i="0" dirty="0"/>
              <a:t>Uitleg van de docent: </a:t>
            </a:r>
            <a:r>
              <a:rPr lang="nl-NL" b="0" i="0" dirty="0"/>
              <a:t>De ene opleiding is anders dan de andere.  Het is goed om na te denken wat voor jou belangrijk is als je een opleiding gaat kiezen. Wil je graag op een kleine opleiding zitten waar veel begeleiding is? Houd je van leren in de praktijk of leer je juist liever uit een boek? Vind je het prima om te reizen naar jouw opleiding of wil je liever dicht bij huis op school? Vind je het belangrijk dat er veel werk is in de richting die je kiest of is het voor jou vooral belangrijk dat je opleiding leuk vindt.</a:t>
            </a:r>
          </a:p>
          <a:p>
            <a:r>
              <a:rPr lang="nl-NL" b="0" i="0" dirty="0"/>
              <a:t>Op de checklist zie je allemaal dingen staan die je belangrijk of minder belangrijk kan vinden. Vink de dingen aan die voor jou echt belangrijk zijn. Als je dat hebt gedaan kies je de 5 meest belangrijke dingen uit en maak je een top 5.</a:t>
            </a:r>
          </a:p>
          <a:p>
            <a:endParaRPr lang="nl-NL" b="0" i="0" dirty="0"/>
          </a:p>
          <a:p>
            <a:r>
              <a:rPr lang="nl-NL" b="0" i="0" dirty="0"/>
              <a:t>Als je dit gedaan kijk je samen met een klasgenoot naar jullie checklists. Leg aan elkaar uit waarom je voor deze top 5 hebt gekozen. Vinden jullie dezelfde dingen belangrijk? Of is het heel verschillend?</a:t>
            </a:r>
            <a:endParaRPr lang="nl-NL" b="1" i="0"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8</a:t>
            </a:fld>
            <a:endParaRPr lang="nl-NL" dirty="0"/>
          </a:p>
        </p:txBody>
      </p:sp>
    </p:spTree>
    <p:extLst>
      <p:ext uri="{BB962C8B-B14F-4D97-AF65-F5344CB8AC3E}">
        <p14:creationId xmlns:p14="http://schemas.microsoft.com/office/powerpoint/2010/main" val="29394930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FEADD-46FD-DC35-10EB-E58CE2FDDD5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E3EACD0-9D0B-E274-85D4-ACFB4EF7D8A5}"/>
              </a:ext>
            </a:extLst>
          </p:cNvPr>
          <p:cNvSpPr>
            <a:spLocks noGrp="1" noRot="1" noChangeAspect="1"/>
          </p:cNvSpPr>
          <p:nvPr>
            <p:ph type="sldImg"/>
          </p:nvPr>
        </p:nvSpPr>
        <p:spPr/>
        <p:txBody>
          <a:bodyPr/>
          <a:lstStyle/>
          <a:p>
            <a:endParaRPr lang="nl-NL" dirty="0"/>
          </a:p>
        </p:txBody>
      </p:sp>
      <p:sp>
        <p:nvSpPr>
          <p:cNvPr id="3" name="Tijdelijke aanduiding voor notities 2">
            <a:extLst>
              <a:ext uri="{FF2B5EF4-FFF2-40B4-BE49-F238E27FC236}">
                <a16:creationId xmlns:a16="http://schemas.microsoft.com/office/drawing/2014/main" id="{A4019CC5-9786-DD8F-BF64-222B6686430C}"/>
              </a:ext>
            </a:extLst>
          </p:cNvPr>
          <p:cNvSpPr>
            <a:spLocks noGrp="1"/>
          </p:cNvSpPr>
          <p:nvPr>
            <p:ph type="body" idx="1"/>
          </p:nvPr>
        </p:nvSpPr>
        <p:spPr/>
        <p:txBody>
          <a:bodyPr/>
          <a:lstStyle/>
          <a:p>
            <a:r>
              <a:rPr lang="nl-NL" b="1" i="0" dirty="0"/>
              <a:t>Toelichting voor de docent: </a:t>
            </a:r>
            <a:r>
              <a:rPr lang="nl-NL" b="0" i="0" dirty="0"/>
              <a:t>De leerlingen hebben nu bedacht welke 3 opleidingen ze willen bekijken en wat ze belangrijk vinden aan een opleiding. In deze laatste stap gaan ze vragen bedenken die ze tijdens de open dag willen stellen. Ze gebruiken hiervoor de tabel met stap 4 op hun werkblad.</a:t>
            </a:r>
          </a:p>
          <a:p>
            <a:endParaRPr lang="nl-NL" b="0" i="0" dirty="0"/>
          </a:p>
          <a:p>
            <a:r>
              <a:rPr lang="nl-NL" b="1" i="0" dirty="0"/>
              <a:t>Uitleg van de docent: </a:t>
            </a:r>
            <a:r>
              <a:rPr lang="nl-NL" b="0" i="0" dirty="0"/>
              <a:t>Jullie gaan binnenkort naar de opendagen van de opleidingen die jullie net hebben onderzocht. Bedenk goed wat je tijdens de open dag te weten wil komen over de opleiding. Dan weet je na de open dag nog beter of de opleiding bij je past. Je kan tijdens de open dag vragen stellen aan de docenten van de opleiding. Ook zijn er vaak studenten aanwezig die de open dag bezoeken. Je kan hen ook vragen stellen. Bedenk nu 5 vragen die je echt wil stellen. Bedenk voor elk van de drie opleiding die je hebt bezocht vragen want over de ene opleiding heb je misschien andere vragen dan over de andere opleiding. </a:t>
            </a:r>
          </a:p>
          <a:p>
            <a:r>
              <a:rPr lang="nl-NL" b="0" i="0" dirty="0"/>
              <a:t>Neem je werkblad met vragen mee naar de open dag en maak tijdens de open dag aantekeningen.</a:t>
            </a:r>
          </a:p>
          <a:p>
            <a:r>
              <a:rPr lang="nl-NL" b="0" i="0" dirty="0"/>
              <a:t>Na de open dag kijken we met elkaar terug op de open dagen. Zijn al je vragen beantwoord? Lijken de opleidingen je nog steeds leuk? Of is je mening over de opleidingen veranderd?</a:t>
            </a:r>
            <a:endParaRPr lang="nl-NL" b="1" i="0" dirty="0"/>
          </a:p>
        </p:txBody>
      </p:sp>
      <p:sp>
        <p:nvSpPr>
          <p:cNvPr id="4" name="Tijdelijke aanduiding voor dianummer 3">
            <a:extLst>
              <a:ext uri="{FF2B5EF4-FFF2-40B4-BE49-F238E27FC236}">
                <a16:creationId xmlns:a16="http://schemas.microsoft.com/office/drawing/2014/main" id="{B610303C-5313-DAD4-4CE6-78FFC0AB4BE1}"/>
              </a:ext>
            </a:extLst>
          </p:cNvPr>
          <p:cNvSpPr>
            <a:spLocks noGrp="1"/>
          </p:cNvSpPr>
          <p:nvPr>
            <p:ph type="sldNum" sz="quarter" idx="5"/>
          </p:nvPr>
        </p:nvSpPr>
        <p:spPr/>
        <p:txBody>
          <a:bodyPr/>
          <a:lstStyle/>
          <a:p>
            <a:fld id="{DA854E0E-231C-4A49-B263-D125F8314FE3}" type="slidenum">
              <a:rPr lang="nl-NL" smtClean="0"/>
              <a:t>9</a:t>
            </a:fld>
            <a:endParaRPr lang="nl-NL" dirty="0"/>
          </a:p>
        </p:txBody>
      </p:sp>
    </p:spTree>
    <p:extLst>
      <p:ext uri="{BB962C8B-B14F-4D97-AF65-F5344CB8AC3E}">
        <p14:creationId xmlns:p14="http://schemas.microsoft.com/office/powerpoint/2010/main" val="1261304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E184A-BEAD-80AD-53C6-3DB177BE302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1E90805-CF53-F169-4853-55F7D85A4B57}"/>
              </a:ext>
            </a:extLst>
          </p:cNvPr>
          <p:cNvSpPr>
            <a:spLocks noGrp="1" noRot="1" noChangeAspect="1"/>
          </p:cNvSpPr>
          <p:nvPr>
            <p:ph type="sldImg"/>
          </p:nvPr>
        </p:nvSpPr>
        <p:spPr/>
        <p:txBody>
          <a:bodyPr/>
          <a:lstStyle/>
          <a:p>
            <a:endParaRPr lang="nl-NL" dirty="0"/>
          </a:p>
        </p:txBody>
      </p:sp>
      <p:sp>
        <p:nvSpPr>
          <p:cNvPr id="3" name="Tijdelijke aanduiding voor notities 2">
            <a:extLst>
              <a:ext uri="{FF2B5EF4-FFF2-40B4-BE49-F238E27FC236}">
                <a16:creationId xmlns:a16="http://schemas.microsoft.com/office/drawing/2014/main" id="{530BFD7B-08B1-0413-0D76-3876A53DD59D}"/>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65807D90-F865-0719-ABEE-E28C3B07E115}"/>
              </a:ext>
            </a:extLst>
          </p:cNvPr>
          <p:cNvSpPr>
            <a:spLocks noGrp="1"/>
          </p:cNvSpPr>
          <p:nvPr>
            <p:ph type="sldNum" sz="quarter" idx="5"/>
          </p:nvPr>
        </p:nvSpPr>
        <p:spPr/>
        <p:txBody>
          <a:bodyPr/>
          <a:lstStyle/>
          <a:p>
            <a:fld id="{DA854E0E-231C-4A49-B263-D125F8314FE3}" type="slidenum">
              <a:rPr lang="nl-NL" smtClean="0"/>
              <a:t>10</a:t>
            </a:fld>
            <a:endParaRPr lang="nl-NL" dirty="0"/>
          </a:p>
        </p:txBody>
      </p:sp>
    </p:spTree>
    <p:extLst>
      <p:ext uri="{BB962C8B-B14F-4D97-AF65-F5344CB8AC3E}">
        <p14:creationId xmlns:p14="http://schemas.microsoft.com/office/powerpoint/2010/main" val="820234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b="1" i="1" dirty="0"/>
              <a:t>Uitleg docent</a:t>
            </a:r>
            <a:r>
              <a:rPr lang="nl-NL" b="0" i="0" dirty="0"/>
              <a:t>: Jullie zijn allemaal naar de open dagen geweest. Vandaag kijken we hier op terug. Jullie bespreken in groepjes wat jullie hebben gezien en ontdekt tijdens de open dagen. Zijn de vragen die je had beantwoord? Lijken de opleidingen je nog steeds leuk?</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b="0" i="0"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11</a:t>
            </a:fld>
            <a:endParaRPr lang="nl-NL" dirty="0"/>
          </a:p>
        </p:txBody>
      </p:sp>
    </p:spTree>
    <p:extLst>
      <p:ext uri="{BB962C8B-B14F-4D97-AF65-F5344CB8AC3E}">
        <p14:creationId xmlns:p14="http://schemas.microsoft.com/office/powerpoint/2010/main" val="6999944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00F2C-2D56-E421-DA55-5455E1C7AE6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0560840-ECBF-C249-6514-4287804F699D}"/>
              </a:ext>
            </a:extLst>
          </p:cNvPr>
          <p:cNvSpPr>
            <a:spLocks noGrp="1" noRot="1" noChangeAspect="1"/>
          </p:cNvSpPr>
          <p:nvPr>
            <p:ph type="sldImg"/>
          </p:nvPr>
        </p:nvSpPr>
        <p:spPr/>
        <p:txBody>
          <a:bodyPr/>
          <a:lstStyle/>
          <a:p>
            <a:endParaRPr lang="nl-NL" dirty="0"/>
          </a:p>
        </p:txBody>
      </p:sp>
      <p:sp>
        <p:nvSpPr>
          <p:cNvPr id="3" name="Tijdelijke aanduiding voor notities 2">
            <a:extLst>
              <a:ext uri="{FF2B5EF4-FFF2-40B4-BE49-F238E27FC236}">
                <a16:creationId xmlns:a16="http://schemas.microsoft.com/office/drawing/2014/main" id="{BD4D3B55-6836-2403-4DA2-AD65CA699EA0}"/>
              </a:ext>
            </a:extLst>
          </p:cNvPr>
          <p:cNvSpPr>
            <a:spLocks noGrp="1"/>
          </p:cNvSpPr>
          <p:nvPr>
            <p:ph type="body" idx="1"/>
          </p:nvPr>
        </p:nvSpPr>
        <p:spPr/>
        <p:txBody>
          <a:bodyPr/>
          <a:lstStyle/>
          <a:p>
            <a:r>
              <a:rPr lang="nl-NL" b="1" i="0" dirty="0"/>
              <a:t>Uitleg van de docent: </a:t>
            </a:r>
            <a:r>
              <a:rPr lang="nl-NL" b="0" i="0" dirty="0"/>
              <a:t>Pak het werkblad 1 erbij en deel werkblad 2 uit. Bespreek met elkaar welke open dagen jullie hebben bezocht en of jullie antwoorden hebben gekregen op de vragen die jullie hadden. Lijken de opleidingen je nog steeds leuk? Waarom wel/ niet? Zijn er nog andere dingen die je te weten bent gekomen over het mbo?</a:t>
            </a:r>
            <a:endParaRPr lang="nl-NL" b="1" i="0" dirty="0"/>
          </a:p>
        </p:txBody>
      </p:sp>
      <p:sp>
        <p:nvSpPr>
          <p:cNvPr id="4" name="Tijdelijke aanduiding voor dianummer 3">
            <a:extLst>
              <a:ext uri="{FF2B5EF4-FFF2-40B4-BE49-F238E27FC236}">
                <a16:creationId xmlns:a16="http://schemas.microsoft.com/office/drawing/2014/main" id="{D3B033BD-8B4E-4AA5-B53D-3182AE4EC301}"/>
              </a:ext>
            </a:extLst>
          </p:cNvPr>
          <p:cNvSpPr>
            <a:spLocks noGrp="1"/>
          </p:cNvSpPr>
          <p:nvPr>
            <p:ph type="sldNum" sz="quarter" idx="5"/>
          </p:nvPr>
        </p:nvSpPr>
        <p:spPr/>
        <p:txBody>
          <a:bodyPr/>
          <a:lstStyle/>
          <a:p>
            <a:fld id="{DA854E0E-231C-4A49-B263-D125F8314FE3}" type="slidenum">
              <a:rPr lang="nl-NL" smtClean="0"/>
              <a:t>12</a:t>
            </a:fld>
            <a:endParaRPr lang="nl-NL" dirty="0"/>
          </a:p>
        </p:txBody>
      </p:sp>
    </p:spTree>
    <p:extLst>
      <p:ext uri="{BB962C8B-B14F-4D97-AF65-F5344CB8AC3E}">
        <p14:creationId xmlns:p14="http://schemas.microsoft.com/office/powerpoint/2010/main" val="3583557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91547-E878-E49E-1DD7-AC4EFD8BE63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31E57F9-8E41-2D1B-8649-A7DF031AB6BF}"/>
              </a:ext>
            </a:extLst>
          </p:cNvPr>
          <p:cNvSpPr>
            <a:spLocks noGrp="1" noRot="1" noChangeAspect="1"/>
          </p:cNvSpPr>
          <p:nvPr>
            <p:ph type="sldImg"/>
          </p:nvPr>
        </p:nvSpPr>
        <p:spPr/>
        <p:txBody>
          <a:bodyPr/>
          <a:lstStyle/>
          <a:p>
            <a:endParaRPr lang="nl-NL" dirty="0"/>
          </a:p>
        </p:txBody>
      </p:sp>
      <p:sp>
        <p:nvSpPr>
          <p:cNvPr id="3" name="Tijdelijke aanduiding voor notities 2">
            <a:extLst>
              <a:ext uri="{FF2B5EF4-FFF2-40B4-BE49-F238E27FC236}">
                <a16:creationId xmlns:a16="http://schemas.microsoft.com/office/drawing/2014/main" id="{1445E238-684F-BBC2-B1B9-0E3DB71A9B4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b="1" i="0" dirty="0"/>
              <a:t>Toelichting voor de docent: </a:t>
            </a:r>
            <a:r>
              <a:rPr lang="nl-NL" b="0" i="0" dirty="0"/>
              <a:t>De leerlingen verdiepen zich opnieuw met behulp van KiesMBO in de opleidingen die hen het allerleukst lijken en maken een top 3.</a:t>
            </a:r>
            <a:endParaRPr lang="nl-NL" b="1"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b="1" i="0"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b="1" i="0" dirty="0"/>
              <a:t>Uitleg van de docent: </a:t>
            </a:r>
            <a:r>
              <a:rPr lang="nl-NL" b="0" i="0" dirty="0"/>
              <a:t>Jullie hebben drie opleidingen bezocht tijdens de open dag. Misschien vond je de opleidingen die je hebt bezocht heel leuk en weet je nu welke opleiding jij wil gaan doen. Misschien is je mening juist veranderd en lijkt een andere opleiding je toch leuker. Ga weer naar KiesMBO en bekijk opnieuw welke opleiding je het allerbest bij jou vindt passen. Schrijf op je werkblad je top 3 op en leg uit waarom je de opleiding bij jou vindt passen. Zijn het nu andere opleidingen dan voor de open dagen? </a:t>
            </a:r>
          </a:p>
          <a:p>
            <a:endParaRPr lang="nl-NL" i="1" dirty="0"/>
          </a:p>
        </p:txBody>
      </p:sp>
      <p:sp>
        <p:nvSpPr>
          <p:cNvPr id="4" name="Tijdelijke aanduiding voor dianummer 3">
            <a:extLst>
              <a:ext uri="{FF2B5EF4-FFF2-40B4-BE49-F238E27FC236}">
                <a16:creationId xmlns:a16="http://schemas.microsoft.com/office/drawing/2014/main" id="{6E77562A-C991-B93F-5D76-5BC53092729F}"/>
              </a:ext>
            </a:extLst>
          </p:cNvPr>
          <p:cNvSpPr>
            <a:spLocks noGrp="1"/>
          </p:cNvSpPr>
          <p:nvPr>
            <p:ph type="sldNum" sz="quarter" idx="5"/>
          </p:nvPr>
        </p:nvSpPr>
        <p:spPr/>
        <p:txBody>
          <a:bodyPr/>
          <a:lstStyle/>
          <a:p>
            <a:fld id="{DA854E0E-231C-4A49-B263-D125F8314FE3}" type="slidenum">
              <a:rPr lang="nl-NL" smtClean="0"/>
              <a:t>13</a:t>
            </a:fld>
            <a:endParaRPr lang="nl-NL" dirty="0"/>
          </a:p>
        </p:txBody>
      </p:sp>
    </p:spTree>
    <p:extLst>
      <p:ext uri="{BB962C8B-B14F-4D97-AF65-F5344CB8AC3E}">
        <p14:creationId xmlns:p14="http://schemas.microsoft.com/office/powerpoint/2010/main" val="943658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r>
              <a:rPr lang="nl-NL" b="1" i="1" dirty="0"/>
              <a:t>Uitleg van de docent: </a:t>
            </a:r>
            <a:r>
              <a:rPr lang="nl-NL" b="0" i="0" dirty="0"/>
              <a:t>Het is belangrijk om goed te weten of een opleiding echt bij je past. Anders loop je het risico dat je volgend jaar toch teleurgesteld bent en van opleiding wil wisselen. Denk na over de stap die je kan zetten om nog beter te weten wat je kan doen om de opleiding die op 1 staat verder te onderzoeken. Misschien kan je naar een proefstudeer dag of ken je iemand die deze opleiding ook doet waar je een keer mee kan praten. Beschrijf je vervolgstap op je werkblad zo goed mogelijk zodat je goed weet hoe je het kan aanpakken. </a:t>
            </a:r>
            <a:endParaRPr lang="nl-NL" b="0" i="1" dirty="0"/>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14</a:t>
            </a:fld>
            <a:endParaRPr lang="nl-NL" dirty="0"/>
          </a:p>
        </p:txBody>
      </p:sp>
    </p:spTree>
    <p:extLst>
      <p:ext uri="{BB962C8B-B14F-4D97-AF65-F5344CB8AC3E}">
        <p14:creationId xmlns:p14="http://schemas.microsoft.com/office/powerpoint/2010/main" val="2819406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txBody>
          <a:bodyPr/>
          <a:lstStyle/>
          <a:p>
            <a:endParaRPr lang="nl-NL" dirty="0"/>
          </a:p>
        </p:txBody>
      </p:sp>
      <p:sp>
        <p:nvSpPr>
          <p:cNvPr id="3" name="Tijdelijke aanduiding voor notities 2"/>
          <p:cNvSpPr>
            <a:spLocks noGrp="1"/>
          </p:cNvSpPr>
          <p:nvPr>
            <p:ph type="body" idx="1"/>
          </p:nvPr>
        </p:nvSpPr>
        <p:spPr/>
        <p:txBody>
          <a:bodyPr/>
          <a:lstStyle/>
          <a:p>
            <a:r>
              <a:rPr lang="nl-NL" b="1" dirty="0"/>
              <a:t>Uitleg voor de docent</a:t>
            </a:r>
            <a:r>
              <a:rPr lang="nl-NL" dirty="0"/>
              <a:t>:  Laat de leerlingen de leerlingwerkbladen in een loopbaandossier/ map of iets dergelijks zetten. Zo kunnen ze later in het schooljaar nog eens terugkijken naar deze lessen. Je kan deze er bijvoorbeeld weer bij pakken tijdens een mentorgesprek of tijdens een driehoeksgesprek.</a:t>
            </a:r>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15</a:t>
            </a:fld>
            <a:endParaRPr lang="nl-NL" dirty="0"/>
          </a:p>
        </p:txBody>
      </p:sp>
    </p:spTree>
    <p:extLst>
      <p:ext uri="{BB962C8B-B14F-4D97-AF65-F5344CB8AC3E}">
        <p14:creationId xmlns:p14="http://schemas.microsoft.com/office/powerpoint/2010/main" val="2294745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7/17/2026</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3357080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7/17/2026</a:t>
            </a:fld>
            <a:endParaRPr lang="en-US" dirty="0"/>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3084484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7/17/2026</a:t>
            </a:fld>
            <a:endParaRPr lang="en-US" dirty="0"/>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1394718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7/17/2026</a:t>
            </a:fld>
            <a:endParaRPr lang="en-US" dirty="0"/>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1811511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7/17/2026</a:t>
            </a:fld>
            <a:endParaRPr lang="en-US" dirty="0"/>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3795892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7/17/2026</a:t>
            </a:fld>
            <a:endParaRPr lang="en-US" dirty="0"/>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2874705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7/17/2026</a:t>
            </a:fld>
            <a:endParaRPr lang="en-US" dirty="0"/>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864676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7/17/2026</a:t>
            </a:fld>
            <a:endParaRPr lang="en-US" dirty="0"/>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66134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7/17/2026</a:t>
            </a:fld>
            <a:endParaRPr lang="en-US" dirty="0"/>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2630846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7/17/2026</a:t>
            </a:fld>
            <a:endParaRPr lang="en-US" dirty="0"/>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3422897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7/17/2026</a:t>
            </a:fld>
            <a:endParaRPr lang="en-US" dirty="0"/>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‹nr.›</a:t>
            </a:fld>
            <a:endParaRPr lang="en-US" dirty="0"/>
          </a:p>
        </p:txBody>
      </p:sp>
    </p:spTree>
    <p:extLst>
      <p:ext uri="{BB962C8B-B14F-4D97-AF65-F5344CB8AC3E}">
        <p14:creationId xmlns:p14="http://schemas.microsoft.com/office/powerpoint/2010/main" val="4275498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7/17/2026</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dirty="0"/>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‹nr.›</a:t>
            </a:fld>
            <a:endParaRPr lang="en-US" dirty="0"/>
          </a:p>
        </p:txBody>
      </p:sp>
    </p:spTree>
    <p:extLst>
      <p:ext uri="{BB962C8B-B14F-4D97-AF65-F5344CB8AC3E}">
        <p14:creationId xmlns:p14="http://schemas.microsoft.com/office/powerpoint/2010/main" val="28103422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kiesmbo.nl/opleidingen"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kiesmbo.nl/opleidingen" TargetMode="Externa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hyperlink" Target="https://www.kiesmbo.nl/opleidinge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92AB1A-1D37-AE7D-5E8F-B1D5F36C8A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1B7C6B-C490-FE63-7AC6-3FA911E156C1}"/>
              </a:ext>
            </a:extLst>
          </p:cNvPr>
          <p:cNvSpPr>
            <a:spLocks noGrp="1"/>
          </p:cNvSpPr>
          <p:nvPr>
            <p:ph type="title"/>
          </p:nvPr>
        </p:nvSpPr>
        <p:spPr>
          <a:xfrm>
            <a:off x="609600" y="620"/>
            <a:ext cx="10972800" cy="1325563"/>
          </a:xfrm>
        </p:spPr>
        <p:txBody>
          <a:bodyPr>
            <a:normAutofit/>
          </a:bodyPr>
          <a:lstStyle/>
          <a:p>
            <a:r>
              <a:rPr lang="nl-NL" sz="3200" b="1" noProof="0" dirty="0">
                <a:latin typeface="Avenir Next LT Pro"/>
              </a:rPr>
              <a:t>Tips voor de docent bij het uitvoeren van deze les:</a:t>
            </a:r>
          </a:p>
        </p:txBody>
      </p:sp>
      <p:sp>
        <p:nvSpPr>
          <p:cNvPr id="3" name="Tijdelijke aanduiding voor inhoud 2">
            <a:extLst>
              <a:ext uri="{FF2B5EF4-FFF2-40B4-BE49-F238E27FC236}">
                <a16:creationId xmlns:a16="http://schemas.microsoft.com/office/drawing/2014/main" id="{5E30E1FD-A4DE-0FB5-B364-EB4DC89D9C40}"/>
              </a:ext>
            </a:extLst>
          </p:cNvPr>
          <p:cNvSpPr>
            <a:spLocks noGrp="1"/>
          </p:cNvSpPr>
          <p:nvPr>
            <p:ph idx="1"/>
          </p:nvPr>
        </p:nvSpPr>
        <p:spPr>
          <a:xfrm>
            <a:off x="128789" y="1719157"/>
            <a:ext cx="12192000" cy="4756938"/>
          </a:xfrm>
        </p:spPr>
        <p:txBody>
          <a:bodyPr vert="horz" lIns="91440" tIns="45720" rIns="91440" bIns="45720" rtlCol="0" anchor="t">
            <a:normAutofit/>
          </a:bodyPr>
          <a:lstStyle/>
          <a:p>
            <a:pPr marL="342900" indent="-342900">
              <a:buFont typeface="Arial" panose="020B0604020202020204" pitchFamily="34" charset="0"/>
              <a:buChar char="•"/>
            </a:pPr>
            <a:r>
              <a:rPr lang="nl-NL" sz="2400" noProof="0" dirty="0"/>
              <a:t>Lees de </a:t>
            </a:r>
            <a:r>
              <a:rPr lang="nl-NL" sz="2400" b="1" noProof="0" dirty="0"/>
              <a:t>notitiepagina</a:t>
            </a:r>
            <a:r>
              <a:rPr lang="nl-NL" sz="2400" noProof="0" dirty="0"/>
              <a:t> onder de sheets voor uitleg en suggesties.</a:t>
            </a:r>
          </a:p>
          <a:p>
            <a:pPr marL="342900" indent="-342900">
              <a:buFont typeface="Arial" panose="020B0604020202020204" pitchFamily="34" charset="0"/>
              <a:buChar char="•"/>
            </a:pPr>
            <a:endParaRPr lang="nl-NL" sz="2400" noProof="0" dirty="0"/>
          </a:p>
          <a:p>
            <a:pPr marL="342900" indent="-342900">
              <a:buFont typeface="Arial" panose="020B0604020202020204" pitchFamily="34" charset="0"/>
              <a:buChar char="•"/>
            </a:pPr>
            <a:r>
              <a:rPr lang="nl-NL" sz="2400" noProof="0" dirty="0"/>
              <a:t>Voordat de klas met de inhoud van de les aan de slag gaat is er een sheet met </a:t>
            </a:r>
            <a:r>
              <a:rPr lang="nl-NL" sz="2400" b="1" noProof="0" dirty="0"/>
              <a:t>moeilijke woorden</a:t>
            </a:r>
            <a:r>
              <a:rPr lang="nl-NL" sz="2400" noProof="0" dirty="0"/>
              <a:t>. Vul deze woordenlijst aan, passend bij het niveau van de klas.</a:t>
            </a:r>
          </a:p>
          <a:p>
            <a:endParaRPr lang="nl-NL" sz="2400" noProof="0" dirty="0"/>
          </a:p>
          <a:p>
            <a:pPr marL="342900" indent="-342900">
              <a:buFont typeface="Arial" panose="020B0604020202020204" pitchFamily="34" charset="0"/>
              <a:buChar char="•"/>
            </a:pPr>
            <a:r>
              <a:rPr lang="nl-NL" sz="2400" noProof="0" dirty="0"/>
              <a:t>Bekijk zelf, ter voorbereiding op de les, welke profielen er zijn op KiesMBO </a:t>
            </a:r>
          </a:p>
          <a:p>
            <a:r>
              <a:rPr lang="nl-NL" sz="2400" noProof="0" dirty="0">
                <a:hlinkClick r:id="rId3"/>
              </a:rPr>
              <a:t>https://www.kiesmbo.nl/opleidingen</a:t>
            </a:r>
            <a:endParaRPr lang="nl-NL" sz="2400" noProof="0" dirty="0"/>
          </a:p>
          <a:p>
            <a:endParaRPr lang="nl-NL" sz="2400" noProof="0" dirty="0"/>
          </a:p>
          <a:p>
            <a:pPr marL="342900" indent="-342900">
              <a:buFont typeface="Arial" panose="020B0604020202020204" pitchFamily="34" charset="0"/>
              <a:buChar char="•"/>
            </a:pPr>
            <a:endParaRPr lang="nl-NL" sz="2400" noProof="0" dirty="0"/>
          </a:p>
          <a:p>
            <a:pPr marL="342900" indent="-342900">
              <a:buFont typeface="Arial" panose="020B0604020202020204" pitchFamily="34" charset="0"/>
              <a:buChar char="•"/>
            </a:pPr>
            <a:endParaRPr lang="nl-NL" noProof="0" dirty="0"/>
          </a:p>
          <a:p>
            <a:pPr marL="342900" indent="-342900">
              <a:buFont typeface="Arial" panose="020B0604020202020204" pitchFamily="34" charset="0"/>
              <a:buChar char="•"/>
            </a:pPr>
            <a:endParaRPr lang="nl-NL" noProof="0" dirty="0"/>
          </a:p>
          <a:p>
            <a:pPr marL="342900" indent="-342900">
              <a:buFont typeface="Arial" panose="020B0604020202020204" pitchFamily="34" charset="0"/>
              <a:buChar char="•"/>
            </a:pPr>
            <a:endParaRPr lang="nl-NL" noProof="0" dirty="0"/>
          </a:p>
        </p:txBody>
      </p:sp>
      <p:pic>
        <p:nvPicPr>
          <p:cNvPr id="4" name="Afbeelding 3">
            <a:extLst>
              <a:ext uri="{FF2B5EF4-FFF2-40B4-BE49-F238E27FC236}">
                <a16:creationId xmlns:a16="http://schemas.microsoft.com/office/drawing/2014/main" id="{D82CB673-6B6E-3DB7-DD91-5204B925782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65405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D8B9DA9B-1DBC-42C5-BFBC-E0C86E5C9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solidFill>
                <a:schemeClr val="bg2"/>
              </a:solidFill>
            </a:endParaRPr>
          </a:p>
        </p:txBody>
      </p:sp>
      <p:sp>
        <p:nvSpPr>
          <p:cNvPr id="53" name="Rectangle 52">
            <a:extLst>
              <a:ext uri="{FF2B5EF4-FFF2-40B4-BE49-F238E27FC236}">
                <a16:creationId xmlns:a16="http://schemas.microsoft.com/office/drawing/2014/main" id="{8989E1E2-22C8-4964-9AA7-DA5BECE28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grpSp>
        <p:nvGrpSpPr>
          <p:cNvPr id="55" name="Group 54">
            <a:extLst>
              <a:ext uri="{FF2B5EF4-FFF2-40B4-BE49-F238E27FC236}">
                <a16:creationId xmlns:a16="http://schemas.microsoft.com/office/drawing/2014/main" id="{FE6DE3BE-0824-453C-9D8B-6272A7DBD3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3449100"/>
            <a:chOff x="0" y="0"/>
            <a:chExt cx="12188952" cy="3449100"/>
          </a:xfrm>
        </p:grpSpPr>
        <p:sp>
          <p:nvSpPr>
            <p:cNvPr id="56" name="Freeform: Shape 55">
              <a:extLst>
                <a:ext uri="{FF2B5EF4-FFF2-40B4-BE49-F238E27FC236}">
                  <a16:creationId xmlns:a16="http://schemas.microsoft.com/office/drawing/2014/main" id="{C6D05D73-D9BE-41AA-AA77-0A0A3EB9A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3824578" cy="3449100"/>
            </a:xfrm>
            <a:custGeom>
              <a:avLst/>
              <a:gdLst>
                <a:gd name="connsiteX0" fmla="*/ 2864224 w 4608036"/>
                <a:gd name="connsiteY0" fmla="*/ 3013465 h 4155642"/>
                <a:gd name="connsiteX1" fmla="*/ 3193644 w 4608036"/>
                <a:gd name="connsiteY1" fmla="*/ 3342885 h 4155642"/>
                <a:gd name="connsiteX2" fmla="*/ 2864224 w 4608036"/>
                <a:gd name="connsiteY2" fmla="*/ 3672305 h 4155642"/>
                <a:gd name="connsiteX3" fmla="*/ 2534804 w 4608036"/>
                <a:gd name="connsiteY3" fmla="*/ 3342885 h 4155642"/>
                <a:gd name="connsiteX4" fmla="*/ 2864224 w 4608036"/>
                <a:gd name="connsiteY4" fmla="*/ 3013465 h 4155642"/>
                <a:gd name="connsiteX5" fmla="*/ 4137192 w 4608036"/>
                <a:gd name="connsiteY5" fmla="*/ 1067730 h 4155642"/>
                <a:gd name="connsiteX6" fmla="*/ 4608036 w 4608036"/>
                <a:gd name="connsiteY6" fmla="*/ 1538574 h 4155642"/>
                <a:gd name="connsiteX7" fmla="*/ 4137192 w 4608036"/>
                <a:gd name="connsiteY7" fmla="*/ 2009418 h 4155642"/>
                <a:gd name="connsiteX8" fmla="*/ 3666348 w 4608036"/>
                <a:gd name="connsiteY8" fmla="*/ 1538574 h 4155642"/>
                <a:gd name="connsiteX9" fmla="*/ 4137192 w 4608036"/>
                <a:gd name="connsiteY9" fmla="*/ 1067730 h 4155642"/>
                <a:gd name="connsiteX10" fmla="*/ 0 w 4608036"/>
                <a:gd name="connsiteY10" fmla="*/ 0 h 4155642"/>
                <a:gd name="connsiteX11" fmla="*/ 3795833 w 4608036"/>
                <a:gd name="connsiteY11" fmla="*/ 0 h 4155642"/>
                <a:gd name="connsiteX12" fmla="*/ 3841595 w 4608036"/>
                <a:gd name="connsiteY12" fmla="*/ 73186 h 4155642"/>
                <a:gd name="connsiteX13" fmla="*/ 3934738 w 4608036"/>
                <a:gd name="connsiteY13" fmla="*/ 385943 h 4155642"/>
                <a:gd name="connsiteX14" fmla="*/ 3463544 w 4608036"/>
                <a:gd name="connsiteY14" fmla="*/ 1479388 h 4155642"/>
                <a:gd name="connsiteX15" fmla="*/ 3697976 w 4608036"/>
                <a:gd name="connsiteY15" fmla="*/ 2152566 h 4155642"/>
                <a:gd name="connsiteX16" fmla="*/ 4453203 w 4608036"/>
                <a:gd name="connsiteY16" fmla="*/ 2717907 h 4155642"/>
                <a:gd name="connsiteX17" fmla="*/ 4496628 w 4608036"/>
                <a:gd name="connsiteY17" fmla="*/ 3226246 h 4155642"/>
                <a:gd name="connsiteX18" fmla="*/ 4496096 w 4608036"/>
                <a:gd name="connsiteY18" fmla="*/ 3225957 h 4155642"/>
                <a:gd name="connsiteX19" fmla="*/ 4451007 w 4608036"/>
                <a:gd name="connsiteY19" fmla="*/ 3316076 h 4155642"/>
                <a:gd name="connsiteX20" fmla="*/ 3823709 w 4608036"/>
                <a:gd name="connsiteY20" fmla="*/ 3546693 h 4155642"/>
                <a:gd name="connsiteX21" fmla="*/ 3248158 w 4608036"/>
                <a:gd name="connsiteY21" fmla="*/ 2922031 h 4155642"/>
                <a:gd name="connsiteX22" fmla="*/ 2530174 w 4608036"/>
                <a:gd name="connsiteY22" fmla="*/ 2860271 h 4155642"/>
                <a:gd name="connsiteX23" fmla="*/ 2016602 w 4608036"/>
                <a:gd name="connsiteY23" fmla="*/ 4003023 h 4155642"/>
                <a:gd name="connsiteX24" fmla="*/ 1217280 w 4608036"/>
                <a:gd name="connsiteY24" fmla="*/ 4085330 h 4155642"/>
                <a:gd name="connsiteX25" fmla="*/ 610283 w 4608036"/>
                <a:gd name="connsiteY25" fmla="*/ 3347934 h 4155642"/>
                <a:gd name="connsiteX26" fmla="*/ 64778 w 4608036"/>
                <a:gd name="connsiteY26" fmla="*/ 3424177 h 4155642"/>
                <a:gd name="connsiteX27" fmla="*/ 0 w 4608036"/>
                <a:gd name="connsiteY27" fmla="*/ 3439842 h 415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08036" h="4155642">
                  <a:moveTo>
                    <a:pt x="2864224" y="3013465"/>
                  </a:moveTo>
                  <a:cubicBezTo>
                    <a:pt x="3046158" y="3013465"/>
                    <a:pt x="3193644" y="3160951"/>
                    <a:pt x="3193644" y="3342885"/>
                  </a:cubicBezTo>
                  <a:cubicBezTo>
                    <a:pt x="3193644" y="3524819"/>
                    <a:pt x="3046158" y="3672305"/>
                    <a:pt x="2864224" y="3672305"/>
                  </a:cubicBezTo>
                  <a:cubicBezTo>
                    <a:pt x="2682290" y="3672305"/>
                    <a:pt x="2534804" y="3524819"/>
                    <a:pt x="2534804" y="3342885"/>
                  </a:cubicBezTo>
                  <a:cubicBezTo>
                    <a:pt x="2534804" y="3160951"/>
                    <a:pt x="2682290" y="3013465"/>
                    <a:pt x="2864224" y="3013465"/>
                  </a:cubicBezTo>
                  <a:close/>
                  <a:moveTo>
                    <a:pt x="4137192" y="1067730"/>
                  </a:moveTo>
                  <a:cubicBezTo>
                    <a:pt x="4397232" y="1067730"/>
                    <a:pt x="4608036" y="1278534"/>
                    <a:pt x="4608036" y="1538574"/>
                  </a:cubicBezTo>
                  <a:cubicBezTo>
                    <a:pt x="4608036" y="1798614"/>
                    <a:pt x="4397232" y="2009418"/>
                    <a:pt x="4137192" y="2009418"/>
                  </a:cubicBezTo>
                  <a:cubicBezTo>
                    <a:pt x="3877152" y="2009418"/>
                    <a:pt x="3666348" y="1798614"/>
                    <a:pt x="3666348" y="1538574"/>
                  </a:cubicBezTo>
                  <a:cubicBezTo>
                    <a:pt x="3666348" y="1278534"/>
                    <a:pt x="3877152" y="1067730"/>
                    <a:pt x="4137192" y="1067730"/>
                  </a:cubicBezTo>
                  <a:close/>
                  <a:moveTo>
                    <a:pt x="0" y="0"/>
                  </a:moveTo>
                  <a:lnTo>
                    <a:pt x="3795833" y="0"/>
                  </a:lnTo>
                  <a:lnTo>
                    <a:pt x="3841595" y="73186"/>
                  </a:lnTo>
                  <a:cubicBezTo>
                    <a:pt x="3894967" y="172063"/>
                    <a:pt x="3928651" y="280143"/>
                    <a:pt x="3934738" y="385943"/>
                  </a:cubicBezTo>
                  <a:cubicBezTo>
                    <a:pt x="3960418" y="832278"/>
                    <a:pt x="3478459" y="955056"/>
                    <a:pt x="3463544" y="1479388"/>
                  </a:cubicBezTo>
                  <a:cubicBezTo>
                    <a:pt x="3453054" y="1845938"/>
                    <a:pt x="3679069" y="2129671"/>
                    <a:pt x="3697976" y="2152566"/>
                  </a:cubicBezTo>
                  <a:cubicBezTo>
                    <a:pt x="3965589" y="2479019"/>
                    <a:pt x="4316509" y="2388300"/>
                    <a:pt x="4453203" y="2717907"/>
                  </a:cubicBezTo>
                  <a:cubicBezTo>
                    <a:pt x="4482150" y="2787623"/>
                    <a:pt x="4575626" y="3013102"/>
                    <a:pt x="4496628" y="3226246"/>
                  </a:cubicBezTo>
                  <a:lnTo>
                    <a:pt x="4496096" y="3225957"/>
                  </a:lnTo>
                  <a:cubicBezTo>
                    <a:pt x="4484372" y="3257587"/>
                    <a:pt x="4469256" y="3287777"/>
                    <a:pt x="4451007" y="3316076"/>
                  </a:cubicBezTo>
                  <a:cubicBezTo>
                    <a:pt x="4320132" y="3518667"/>
                    <a:pt x="4035532" y="3615706"/>
                    <a:pt x="3823709" y="3546693"/>
                  </a:cubicBezTo>
                  <a:cubicBezTo>
                    <a:pt x="3538592" y="3453712"/>
                    <a:pt x="3591223" y="3127434"/>
                    <a:pt x="3248158" y="2922031"/>
                  </a:cubicBezTo>
                  <a:cubicBezTo>
                    <a:pt x="3067991" y="2814166"/>
                    <a:pt x="2749462" y="2730532"/>
                    <a:pt x="2530174" y="2860271"/>
                  </a:cubicBezTo>
                  <a:cubicBezTo>
                    <a:pt x="2163165" y="3077424"/>
                    <a:pt x="2417778" y="3690971"/>
                    <a:pt x="2016602" y="4003023"/>
                  </a:cubicBezTo>
                  <a:cubicBezTo>
                    <a:pt x="1798688" y="4172165"/>
                    <a:pt x="1453297" y="4202389"/>
                    <a:pt x="1217280" y="4085330"/>
                  </a:cubicBezTo>
                  <a:cubicBezTo>
                    <a:pt x="855483" y="3905582"/>
                    <a:pt x="940040" y="3474447"/>
                    <a:pt x="610283" y="3347934"/>
                  </a:cubicBezTo>
                  <a:cubicBezTo>
                    <a:pt x="439259" y="3282322"/>
                    <a:pt x="269119" y="3365698"/>
                    <a:pt x="64778" y="3424177"/>
                  </a:cubicBezTo>
                  <a:lnTo>
                    <a:pt x="0" y="34398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NL" noProof="0" dirty="0">
                <a:solidFill>
                  <a:schemeClr val="bg2"/>
                </a:solidFill>
              </a:endParaRPr>
            </a:p>
          </p:txBody>
        </p:sp>
        <p:sp>
          <p:nvSpPr>
            <p:cNvPr id="57" name="Freeform: Shape 56">
              <a:extLst>
                <a:ext uri="{FF2B5EF4-FFF2-40B4-BE49-F238E27FC236}">
                  <a16:creationId xmlns:a16="http://schemas.microsoft.com/office/drawing/2014/main" id="{AD03098B-9C5B-42CF-8CB5-49E411EAC9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16074" y="0"/>
              <a:ext cx="5122410" cy="2483032"/>
            </a:xfrm>
            <a:custGeom>
              <a:avLst/>
              <a:gdLst>
                <a:gd name="connsiteX0" fmla="*/ 2376185 w 6680315"/>
                <a:gd name="connsiteY0" fmla="*/ 2274739 h 3133080"/>
                <a:gd name="connsiteX1" fmla="*/ 2621677 w 6680315"/>
                <a:gd name="connsiteY1" fmla="*/ 2520231 h 3133080"/>
                <a:gd name="connsiteX2" fmla="*/ 2376185 w 6680315"/>
                <a:gd name="connsiteY2" fmla="*/ 2765723 h 3133080"/>
                <a:gd name="connsiteX3" fmla="*/ 2130693 w 6680315"/>
                <a:gd name="connsiteY3" fmla="*/ 2520231 h 3133080"/>
                <a:gd name="connsiteX4" fmla="*/ 2376185 w 6680315"/>
                <a:gd name="connsiteY4" fmla="*/ 2274739 h 3133080"/>
                <a:gd name="connsiteX5" fmla="*/ 915559 w 6680315"/>
                <a:gd name="connsiteY5" fmla="*/ 0 h 3133080"/>
                <a:gd name="connsiteX6" fmla="*/ 6269857 w 6680315"/>
                <a:gd name="connsiteY6" fmla="*/ 0 h 3133080"/>
                <a:gd name="connsiteX7" fmla="*/ 6333461 w 6680315"/>
                <a:gd name="connsiteY7" fmla="*/ 55051 h 3133080"/>
                <a:gd name="connsiteX8" fmla="*/ 6627820 w 6680315"/>
                <a:gd name="connsiteY8" fmla="*/ 535633 h 3133080"/>
                <a:gd name="connsiteX9" fmla="*/ 5916976 w 6680315"/>
                <a:gd name="connsiteY9" fmla="*/ 1967923 h 3133080"/>
                <a:gd name="connsiteX10" fmla="*/ 5656632 w 6680315"/>
                <a:gd name="connsiteY10" fmla="*/ 2028995 h 3133080"/>
                <a:gd name="connsiteX11" fmla="*/ 5657201 w 6680315"/>
                <a:gd name="connsiteY11" fmla="*/ 2029343 h 3133080"/>
                <a:gd name="connsiteX12" fmla="*/ 4819410 w 6680315"/>
                <a:gd name="connsiteY12" fmla="*/ 2573019 h 3133080"/>
                <a:gd name="connsiteX13" fmla="*/ 4152315 w 6680315"/>
                <a:gd name="connsiteY13" fmla="*/ 3087290 h 3133080"/>
                <a:gd name="connsiteX14" fmla="*/ 2764377 w 6680315"/>
                <a:gd name="connsiteY14" fmla="*/ 2425642 h 3133080"/>
                <a:gd name="connsiteX15" fmla="*/ 2750517 w 6680315"/>
                <a:gd name="connsiteY15" fmla="*/ 2391089 h 3133080"/>
                <a:gd name="connsiteX16" fmla="*/ 2240374 w 6680315"/>
                <a:gd name="connsiteY16" fmla="*/ 2149627 h 3133080"/>
                <a:gd name="connsiteX17" fmla="*/ 2225364 w 6680315"/>
                <a:gd name="connsiteY17" fmla="*/ 2154748 h 3133080"/>
                <a:gd name="connsiteX18" fmla="*/ 1325912 w 6680315"/>
                <a:gd name="connsiteY18" fmla="*/ 2089711 h 3133080"/>
                <a:gd name="connsiteX19" fmla="*/ 824187 w 6680315"/>
                <a:gd name="connsiteY19" fmla="*/ 535061 h 3133080"/>
                <a:gd name="connsiteX20" fmla="*/ 919100 w 6680315"/>
                <a:gd name="connsiteY20" fmla="*/ 16532 h 3133080"/>
                <a:gd name="connsiteX21" fmla="*/ 0 w 6680315"/>
                <a:gd name="connsiteY21" fmla="*/ 0 h 3133080"/>
                <a:gd name="connsiteX22" fmla="*/ 759926 w 6680315"/>
                <a:gd name="connsiteY22" fmla="*/ 0 h 3133080"/>
                <a:gd name="connsiteX23" fmla="*/ 379963 w 6680315"/>
                <a:gd name="connsiteY23" fmla="*/ 379963 h 3133080"/>
                <a:gd name="connsiteX24" fmla="*/ 0 w 6680315"/>
                <a:gd name="connsiteY24" fmla="*/ 0 h 313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680315" h="3133080">
                  <a:moveTo>
                    <a:pt x="2376185" y="2274739"/>
                  </a:moveTo>
                  <a:cubicBezTo>
                    <a:pt x="2511766" y="2274739"/>
                    <a:pt x="2621677" y="2384650"/>
                    <a:pt x="2621677" y="2520231"/>
                  </a:cubicBezTo>
                  <a:cubicBezTo>
                    <a:pt x="2621677" y="2655812"/>
                    <a:pt x="2511766" y="2765723"/>
                    <a:pt x="2376185" y="2765723"/>
                  </a:cubicBezTo>
                  <a:cubicBezTo>
                    <a:pt x="2240604" y="2765723"/>
                    <a:pt x="2130693" y="2655812"/>
                    <a:pt x="2130693" y="2520231"/>
                  </a:cubicBezTo>
                  <a:cubicBezTo>
                    <a:pt x="2130693" y="2384650"/>
                    <a:pt x="2240604" y="2274739"/>
                    <a:pt x="2376185" y="2274739"/>
                  </a:cubicBezTo>
                  <a:close/>
                  <a:moveTo>
                    <a:pt x="915559" y="0"/>
                  </a:moveTo>
                  <a:lnTo>
                    <a:pt x="6269857" y="0"/>
                  </a:lnTo>
                  <a:lnTo>
                    <a:pt x="6333461" y="55051"/>
                  </a:lnTo>
                  <a:cubicBezTo>
                    <a:pt x="6467804" y="186497"/>
                    <a:pt x="6570056" y="350740"/>
                    <a:pt x="6627820" y="535633"/>
                  </a:cubicBezTo>
                  <a:cubicBezTo>
                    <a:pt x="6812129" y="1122863"/>
                    <a:pt x="6495949" y="1759672"/>
                    <a:pt x="5916976" y="1967923"/>
                  </a:cubicBezTo>
                  <a:cubicBezTo>
                    <a:pt x="5832813" y="1998168"/>
                    <a:pt x="5745467" y="2018689"/>
                    <a:pt x="5656632" y="2028995"/>
                  </a:cubicBezTo>
                  <a:lnTo>
                    <a:pt x="5657201" y="2029343"/>
                  </a:lnTo>
                  <a:cubicBezTo>
                    <a:pt x="5308450" y="2070037"/>
                    <a:pt x="4998668" y="2271133"/>
                    <a:pt x="4819410" y="2573019"/>
                  </a:cubicBezTo>
                  <a:cubicBezTo>
                    <a:pt x="4670050" y="2822633"/>
                    <a:pt x="4431704" y="3006386"/>
                    <a:pt x="4152315" y="3087290"/>
                  </a:cubicBezTo>
                  <a:cubicBezTo>
                    <a:pt x="3592036" y="3250782"/>
                    <a:pt x="2989950" y="2964019"/>
                    <a:pt x="2764377" y="2425642"/>
                  </a:cubicBezTo>
                  <a:cubicBezTo>
                    <a:pt x="2759551" y="2414135"/>
                    <a:pt x="2754885" y="2402573"/>
                    <a:pt x="2750517" y="2391089"/>
                  </a:cubicBezTo>
                  <a:cubicBezTo>
                    <a:pt x="2672611" y="2187301"/>
                    <a:pt x="2445841" y="2076373"/>
                    <a:pt x="2240374" y="2149627"/>
                  </a:cubicBezTo>
                  <a:cubicBezTo>
                    <a:pt x="2235371" y="2151333"/>
                    <a:pt x="2230368" y="2153040"/>
                    <a:pt x="2225364" y="2154748"/>
                  </a:cubicBezTo>
                  <a:cubicBezTo>
                    <a:pt x="1929107" y="2255822"/>
                    <a:pt x="1604512" y="2232327"/>
                    <a:pt x="1325912" y="2089711"/>
                  </a:cubicBezTo>
                  <a:cubicBezTo>
                    <a:pt x="758058" y="1798925"/>
                    <a:pt x="533439" y="1102920"/>
                    <a:pt x="824187" y="535061"/>
                  </a:cubicBezTo>
                  <a:cubicBezTo>
                    <a:pt x="906824" y="374161"/>
                    <a:pt x="939105" y="193647"/>
                    <a:pt x="919100" y="16532"/>
                  </a:cubicBezTo>
                  <a:close/>
                  <a:moveTo>
                    <a:pt x="0" y="0"/>
                  </a:moveTo>
                  <a:lnTo>
                    <a:pt x="759926" y="0"/>
                  </a:lnTo>
                  <a:cubicBezTo>
                    <a:pt x="759926" y="209848"/>
                    <a:pt x="589811" y="379963"/>
                    <a:pt x="379963" y="379963"/>
                  </a:cubicBezTo>
                  <a:cubicBezTo>
                    <a:pt x="170115" y="379963"/>
                    <a:pt x="0" y="209848"/>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NL" noProof="0" dirty="0">
                <a:solidFill>
                  <a:schemeClr val="bg2"/>
                </a:solidFill>
              </a:endParaRPr>
            </a:p>
          </p:txBody>
        </p:sp>
        <p:sp>
          <p:nvSpPr>
            <p:cNvPr id="58" name="Freeform: Shape 57">
              <a:extLst>
                <a:ext uri="{FF2B5EF4-FFF2-40B4-BE49-F238E27FC236}">
                  <a16:creationId xmlns:a16="http://schemas.microsoft.com/office/drawing/2014/main" id="{A5CF38C4-9FB0-4734-B1A8-B11D5B7B6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13412" y="0"/>
              <a:ext cx="3275540" cy="3193212"/>
            </a:xfrm>
            <a:custGeom>
              <a:avLst/>
              <a:gdLst>
                <a:gd name="connsiteX0" fmla="*/ 356965 w 4755826"/>
                <a:gd name="connsiteY0" fmla="*/ 1510747 h 4636292"/>
                <a:gd name="connsiteX1" fmla="*/ 633073 w 4755826"/>
                <a:gd name="connsiteY1" fmla="*/ 1786855 h 4636292"/>
                <a:gd name="connsiteX2" fmla="*/ 356965 w 4755826"/>
                <a:gd name="connsiteY2" fmla="*/ 2062963 h 4636292"/>
                <a:gd name="connsiteX3" fmla="*/ 80857 w 4755826"/>
                <a:gd name="connsiteY3" fmla="*/ 1786855 h 4636292"/>
                <a:gd name="connsiteX4" fmla="*/ 356965 w 4755826"/>
                <a:gd name="connsiteY4" fmla="*/ 1510747 h 4636292"/>
                <a:gd name="connsiteX5" fmla="*/ 596573 w 4755826"/>
                <a:gd name="connsiteY5" fmla="*/ 0 h 4636292"/>
                <a:gd name="connsiteX6" fmla="*/ 4755826 w 4755826"/>
                <a:gd name="connsiteY6" fmla="*/ 0 h 4636292"/>
                <a:gd name="connsiteX7" fmla="*/ 4755826 w 4755826"/>
                <a:gd name="connsiteY7" fmla="*/ 3811763 h 4636292"/>
                <a:gd name="connsiteX8" fmla="*/ 4741436 w 4755826"/>
                <a:gd name="connsiteY8" fmla="*/ 3805391 h 4636292"/>
                <a:gd name="connsiteX9" fmla="*/ 4472311 w 4755826"/>
                <a:gd name="connsiteY9" fmla="*/ 3792619 h 4636292"/>
                <a:gd name="connsiteX10" fmla="*/ 3645297 w 4755826"/>
                <a:gd name="connsiteY10" fmla="*/ 4545251 h 4636292"/>
                <a:gd name="connsiteX11" fmla="*/ 2743181 w 4755826"/>
                <a:gd name="connsiteY11" fmla="*/ 4497419 h 4636292"/>
                <a:gd name="connsiteX12" fmla="*/ 2044123 w 4755826"/>
                <a:gd name="connsiteY12" fmla="*/ 3902154 h 4636292"/>
                <a:gd name="connsiteX13" fmla="*/ 443230 w 4755826"/>
                <a:gd name="connsiteY13" fmla="*/ 4052449 h 4636292"/>
                <a:gd name="connsiteX14" fmla="*/ 4237 w 4755826"/>
                <a:gd name="connsiteY14" fmla="*/ 3104110 h 4636292"/>
                <a:gd name="connsiteX15" fmla="*/ 809700 w 4755826"/>
                <a:gd name="connsiteY15" fmla="*/ 1782672 h 4636292"/>
                <a:gd name="connsiteX16" fmla="*/ 71276 w 4755826"/>
                <a:gd name="connsiteY16" fmla="*/ 805894 h 4636292"/>
                <a:gd name="connsiteX17" fmla="*/ 596555 w 4755826"/>
                <a:gd name="connsiteY17" fmla="*/ 56 h 463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55826" h="4636292">
                  <a:moveTo>
                    <a:pt x="356965" y="1510747"/>
                  </a:moveTo>
                  <a:cubicBezTo>
                    <a:pt x="509455" y="1510747"/>
                    <a:pt x="633073" y="1634365"/>
                    <a:pt x="633073" y="1786855"/>
                  </a:cubicBezTo>
                  <a:cubicBezTo>
                    <a:pt x="633073" y="1939345"/>
                    <a:pt x="509455" y="2062963"/>
                    <a:pt x="356965" y="2062963"/>
                  </a:cubicBezTo>
                  <a:cubicBezTo>
                    <a:pt x="204475" y="2062963"/>
                    <a:pt x="80857" y="1939345"/>
                    <a:pt x="80857" y="1786855"/>
                  </a:cubicBezTo>
                  <a:cubicBezTo>
                    <a:pt x="80857" y="1634365"/>
                    <a:pt x="204475" y="1510747"/>
                    <a:pt x="356965" y="1510747"/>
                  </a:cubicBezTo>
                  <a:close/>
                  <a:moveTo>
                    <a:pt x="596573" y="0"/>
                  </a:moveTo>
                  <a:lnTo>
                    <a:pt x="4755826" y="0"/>
                  </a:lnTo>
                  <a:lnTo>
                    <a:pt x="4755826" y="3811763"/>
                  </a:lnTo>
                  <a:lnTo>
                    <a:pt x="4741436" y="3805391"/>
                  </a:lnTo>
                  <a:cubicBezTo>
                    <a:pt x="4658853" y="3777264"/>
                    <a:pt x="4571441" y="3767265"/>
                    <a:pt x="4472311" y="3792619"/>
                  </a:cubicBezTo>
                  <a:cubicBezTo>
                    <a:pt x="4143272" y="3876780"/>
                    <a:pt x="4072005" y="4319983"/>
                    <a:pt x="3645297" y="4545251"/>
                  </a:cubicBezTo>
                  <a:cubicBezTo>
                    <a:pt x="3326314" y="4713713"/>
                    <a:pt x="3049499" y="4619025"/>
                    <a:pt x="2743181" y="4497419"/>
                  </a:cubicBezTo>
                  <a:cubicBezTo>
                    <a:pt x="2329337" y="4332934"/>
                    <a:pt x="2392121" y="4055114"/>
                    <a:pt x="2044123" y="3902154"/>
                  </a:cubicBezTo>
                  <a:cubicBezTo>
                    <a:pt x="1449035" y="3640479"/>
                    <a:pt x="945081" y="4309626"/>
                    <a:pt x="443230" y="4052449"/>
                  </a:cubicBezTo>
                  <a:cubicBezTo>
                    <a:pt x="133616" y="3893621"/>
                    <a:pt x="-28889" y="3449683"/>
                    <a:pt x="4237" y="3104110"/>
                  </a:cubicBezTo>
                  <a:cubicBezTo>
                    <a:pt x="68675" y="2433787"/>
                    <a:pt x="853966" y="2271030"/>
                    <a:pt x="809700" y="1782672"/>
                  </a:cubicBezTo>
                  <a:cubicBezTo>
                    <a:pt x="768799" y="1331417"/>
                    <a:pt x="77721" y="1250460"/>
                    <a:pt x="71276" y="805894"/>
                  </a:cubicBezTo>
                  <a:cubicBezTo>
                    <a:pt x="66307" y="459384"/>
                    <a:pt x="480827" y="267363"/>
                    <a:pt x="596555" y="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NL" noProof="0" dirty="0">
                <a:solidFill>
                  <a:schemeClr val="bg2"/>
                </a:solidFill>
              </a:endParaRPr>
            </a:p>
          </p:txBody>
        </p:sp>
      </p:grpSp>
      <p:sp>
        <p:nvSpPr>
          <p:cNvPr id="2" name="Titel 1">
            <a:extLst>
              <a:ext uri="{FF2B5EF4-FFF2-40B4-BE49-F238E27FC236}">
                <a16:creationId xmlns:a16="http://schemas.microsoft.com/office/drawing/2014/main" id="{A10AC35B-3168-AAFC-89D3-368AD368411E}"/>
              </a:ext>
            </a:extLst>
          </p:cNvPr>
          <p:cNvSpPr>
            <a:spLocks noGrp="1"/>
          </p:cNvSpPr>
          <p:nvPr>
            <p:ph type="ctrTitle"/>
          </p:nvPr>
        </p:nvSpPr>
        <p:spPr>
          <a:xfrm>
            <a:off x="609601" y="3314203"/>
            <a:ext cx="6125154" cy="2800349"/>
          </a:xfrm>
        </p:spPr>
        <p:txBody>
          <a:bodyPr anchor="ctr">
            <a:normAutofit/>
          </a:bodyPr>
          <a:lstStyle/>
          <a:p>
            <a:r>
              <a:rPr lang="nl-NL" sz="4400" b="1" noProof="0" dirty="0">
                <a:latin typeface="+mn-lt"/>
                <a:cs typeface="Arial"/>
              </a:rPr>
              <a:t>Voorbereiden en terugkijken op een open dag</a:t>
            </a:r>
          </a:p>
        </p:txBody>
      </p:sp>
      <p:sp>
        <p:nvSpPr>
          <p:cNvPr id="3" name="Ondertitel 2">
            <a:extLst>
              <a:ext uri="{FF2B5EF4-FFF2-40B4-BE49-F238E27FC236}">
                <a16:creationId xmlns:a16="http://schemas.microsoft.com/office/drawing/2014/main" id="{9B80B276-B8AE-3EF9-1802-B43A5AC70E3F}"/>
              </a:ext>
            </a:extLst>
          </p:cNvPr>
          <p:cNvSpPr>
            <a:spLocks noGrp="1"/>
          </p:cNvSpPr>
          <p:nvPr>
            <p:ph type="subTitle" idx="1"/>
          </p:nvPr>
        </p:nvSpPr>
        <p:spPr>
          <a:xfrm>
            <a:off x="7156174" y="3314203"/>
            <a:ext cx="4426225" cy="2800349"/>
          </a:xfrm>
        </p:spPr>
        <p:txBody>
          <a:bodyPr anchor="ctr">
            <a:normAutofit/>
          </a:bodyPr>
          <a:lstStyle/>
          <a:p>
            <a:r>
              <a:rPr lang="nl-NL" sz="2800" b="1" noProof="0" dirty="0"/>
              <a:t>Les 1: Voorbereiden op de open dag</a:t>
            </a:r>
          </a:p>
        </p:txBody>
      </p:sp>
      <p:pic>
        <p:nvPicPr>
          <p:cNvPr id="27" name="Afbeelding 26" descr="Afbeelding met clipart, tekening, Graphics, illustratie&#10;&#10;Automatisch gegenereerde beschrijving">
            <a:extLst>
              <a:ext uri="{FF2B5EF4-FFF2-40B4-BE49-F238E27FC236}">
                <a16:creationId xmlns:a16="http://schemas.microsoft.com/office/drawing/2014/main" id="{88ABD777-7284-FAFB-52BF-AB16E45EA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04" y="208427"/>
            <a:ext cx="2123393" cy="2241048"/>
          </a:xfrm>
          <a:prstGeom prst="rect">
            <a:avLst/>
          </a:prstGeom>
        </p:spPr>
      </p:pic>
      <p:pic>
        <p:nvPicPr>
          <p:cNvPr id="21" name="Afbeelding 20">
            <a:extLst>
              <a:ext uri="{FF2B5EF4-FFF2-40B4-BE49-F238E27FC236}">
                <a16:creationId xmlns:a16="http://schemas.microsoft.com/office/drawing/2014/main" id="{32BE1290-7FC3-92C2-6176-45D47A292899}"/>
              </a:ext>
            </a:extLst>
          </p:cNvPr>
          <p:cNvPicPr>
            <a:picLocks noChangeAspect="1"/>
          </p:cNvPicPr>
          <p:nvPr/>
        </p:nvPicPr>
        <p:blipFill>
          <a:blip r:embed="rId4"/>
          <a:stretch>
            <a:fillRect/>
          </a:stretch>
        </p:blipFill>
        <p:spPr>
          <a:xfrm>
            <a:off x="5248471" y="0"/>
            <a:ext cx="2241048" cy="2050559"/>
          </a:xfrm>
          <a:prstGeom prst="rect">
            <a:avLst/>
          </a:prstGeom>
        </p:spPr>
      </p:pic>
      <p:pic>
        <p:nvPicPr>
          <p:cNvPr id="5" name="Afbeelding 4">
            <a:extLst>
              <a:ext uri="{FF2B5EF4-FFF2-40B4-BE49-F238E27FC236}">
                <a16:creationId xmlns:a16="http://schemas.microsoft.com/office/drawing/2014/main" id="{11B7304C-2257-C1DA-A2AC-5F82F4557C3B}"/>
              </a:ext>
            </a:extLst>
          </p:cNvPr>
          <p:cNvPicPr>
            <a:picLocks noChangeAspect="1"/>
          </p:cNvPicPr>
          <p:nvPr/>
        </p:nvPicPr>
        <p:blipFill>
          <a:blip r:embed="rId5"/>
          <a:stretch>
            <a:fillRect/>
          </a:stretch>
        </p:blipFill>
        <p:spPr>
          <a:xfrm>
            <a:off x="9697975" y="527776"/>
            <a:ext cx="2241048" cy="1602349"/>
          </a:xfrm>
          <a:prstGeom prst="rect">
            <a:avLst/>
          </a:prstGeom>
        </p:spPr>
      </p:pic>
    </p:spTree>
    <p:extLst>
      <p:ext uri="{BB962C8B-B14F-4D97-AF65-F5344CB8AC3E}">
        <p14:creationId xmlns:p14="http://schemas.microsoft.com/office/powerpoint/2010/main" val="4251962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noProof="0" dirty="0">
                <a:latin typeface="+mn-lt"/>
              </a:rPr>
              <a:t>Wat ga je deze les doen?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vert="horz" lIns="91440" tIns="45720" rIns="91440" bIns="45720" rtlCol="0" anchor="t">
            <a:noAutofit/>
          </a:bodyPr>
          <a:lstStyle/>
          <a:p>
            <a:r>
              <a:rPr lang="nl-NL" b="1" noProof="0" dirty="0"/>
              <a:t>Lesdoelen:</a:t>
            </a:r>
          </a:p>
          <a:p>
            <a:r>
              <a:rPr lang="nl-NL" noProof="0" dirty="0"/>
              <a:t>Aan het eind van de les:</a:t>
            </a:r>
          </a:p>
          <a:p>
            <a:pPr marL="342900" indent="-342900">
              <a:buFont typeface="Arial" panose="020B0604020202020204" pitchFamily="34" charset="0"/>
              <a:buChar char="•"/>
            </a:pPr>
            <a:r>
              <a:rPr lang="nl-NL" noProof="0" dirty="0"/>
              <a:t>Weet je welke profielen op het mbo jij interessant vindt</a:t>
            </a:r>
          </a:p>
          <a:p>
            <a:pPr marL="342900" indent="-342900">
              <a:buFont typeface="Arial" panose="020B0604020202020204" pitchFamily="34" charset="0"/>
              <a:buChar char="•"/>
            </a:pPr>
            <a:r>
              <a:rPr lang="nl-NL" noProof="0" dirty="0"/>
              <a:t>Heb je drie opleidingen uitgekozen die je wil bezoeken op de open dag </a:t>
            </a:r>
          </a:p>
          <a:p>
            <a:pPr marL="342900" indent="-342900">
              <a:buFont typeface="Arial" panose="020B0604020202020204" pitchFamily="34" charset="0"/>
              <a:buChar char="•"/>
            </a:pPr>
            <a:r>
              <a:rPr lang="nl-NL" noProof="0" dirty="0"/>
              <a:t>Weet je wat voor jou belangrijk is aan een opleiding</a:t>
            </a:r>
          </a:p>
          <a:p>
            <a:pPr marL="342900" indent="-342900">
              <a:buFont typeface="Arial" panose="020B0604020202020204" pitchFamily="34" charset="0"/>
              <a:buChar char="•"/>
            </a:pPr>
            <a:r>
              <a:rPr lang="nl-NL" noProof="0" dirty="0"/>
              <a:t>Heb je vragen bedacht die je tijdens de open dag wil stellen</a:t>
            </a:r>
          </a:p>
          <a:p>
            <a:r>
              <a:rPr lang="nl-NL" b="1" noProof="0" dirty="0"/>
              <a:t>Activiteiten:</a:t>
            </a:r>
          </a:p>
          <a:p>
            <a:pPr marL="342900" indent="-342900">
              <a:buFont typeface="Wingdings" panose="05000000000000000000" pitchFamily="2" charset="2"/>
              <a:buChar char="q"/>
            </a:pPr>
            <a:r>
              <a:rPr lang="nl-NL" noProof="0" dirty="0"/>
              <a:t>Uitleg</a:t>
            </a:r>
          </a:p>
          <a:p>
            <a:pPr marL="342900" indent="-342900">
              <a:buFont typeface="Wingdings" panose="05000000000000000000" pitchFamily="2" charset="2"/>
              <a:buChar char="q"/>
            </a:pPr>
            <a:r>
              <a:rPr lang="nl-NL" noProof="0" dirty="0"/>
              <a:t>Opdracht</a:t>
            </a:r>
          </a:p>
          <a:p>
            <a:pPr marL="342900" indent="-342900">
              <a:buFont typeface="Wingdings" panose="05000000000000000000" pitchFamily="2" charset="2"/>
              <a:buChar char="q"/>
            </a:pPr>
            <a:r>
              <a:rPr lang="nl-NL" noProof="0" dirty="0"/>
              <a:t>Nabespreken of reflecteren</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04711A6F-5E10-D3B8-0E90-96A64FCAEFFE}"/>
              </a:ext>
            </a:extLst>
          </p:cNvPr>
          <p:cNvPicPr>
            <a:picLocks noChangeAspect="1"/>
          </p:cNvPicPr>
          <p:nvPr/>
        </p:nvPicPr>
        <p:blipFill>
          <a:blip r:embed="rId4"/>
          <a:stretch>
            <a:fillRect/>
          </a:stretch>
        </p:blipFill>
        <p:spPr>
          <a:xfrm>
            <a:off x="9949140" y="1278889"/>
            <a:ext cx="1633259" cy="1034005"/>
          </a:xfrm>
          <a:prstGeom prst="rect">
            <a:avLst/>
          </a:prstGeom>
        </p:spPr>
      </p:pic>
      <p:pic>
        <p:nvPicPr>
          <p:cNvPr id="6" name="Afbeelding 5">
            <a:extLst>
              <a:ext uri="{FF2B5EF4-FFF2-40B4-BE49-F238E27FC236}">
                <a16:creationId xmlns:a16="http://schemas.microsoft.com/office/drawing/2014/main" id="{A9AFB78B-5616-86D1-0921-5743A5AB32C8}"/>
              </a:ext>
            </a:extLst>
          </p:cNvPr>
          <p:cNvPicPr>
            <a:picLocks noChangeAspect="1"/>
          </p:cNvPicPr>
          <p:nvPr/>
        </p:nvPicPr>
        <p:blipFill>
          <a:blip r:embed="rId5"/>
          <a:stretch>
            <a:fillRect/>
          </a:stretch>
        </p:blipFill>
        <p:spPr>
          <a:xfrm>
            <a:off x="6223113" y="4395604"/>
            <a:ext cx="1494972" cy="1380104"/>
          </a:xfrm>
          <a:prstGeom prst="rect">
            <a:avLst/>
          </a:prstGeom>
        </p:spPr>
      </p:pic>
    </p:spTree>
    <p:extLst>
      <p:ext uri="{BB962C8B-B14F-4D97-AF65-F5344CB8AC3E}">
        <p14:creationId xmlns:p14="http://schemas.microsoft.com/office/powerpoint/2010/main" val="1660712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609600" y="-138901"/>
            <a:ext cx="10972800" cy="1325563"/>
          </a:xfrm>
        </p:spPr>
        <p:txBody>
          <a:bodyPr/>
          <a:lstStyle/>
          <a:p>
            <a:r>
              <a:rPr lang="nl-NL" noProof="0" dirty="0">
                <a:latin typeface="+mn-lt"/>
              </a:rPr>
              <a:t>Nieuwe woorden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551033"/>
            <a:ext cx="10972800" cy="4036534"/>
          </a:xfrm>
        </p:spPr>
        <p:txBody>
          <a:bodyPr vert="horz" lIns="91440" tIns="45720" rIns="91440" bIns="45720" rtlCol="0" anchor="t">
            <a:normAutofit fontScale="92500" lnSpcReduction="20000"/>
          </a:bodyPr>
          <a:lstStyle/>
          <a:p>
            <a:pPr marL="342900" indent="-342900">
              <a:buFont typeface="Arial" panose="020B0604020202020204" pitchFamily="34" charset="0"/>
              <a:buChar char="•"/>
            </a:pPr>
            <a:r>
              <a:rPr lang="nl-NL" sz="2800" noProof="0" dirty="0"/>
              <a:t>Profiel</a:t>
            </a:r>
          </a:p>
          <a:p>
            <a:pPr marL="342900" indent="-342900">
              <a:buFont typeface="Arial" panose="020B0604020202020204" pitchFamily="34" charset="0"/>
              <a:buChar char="•"/>
            </a:pPr>
            <a:r>
              <a:rPr lang="nl-NL" sz="2800" noProof="0" dirty="0"/>
              <a:t>Richting</a:t>
            </a:r>
          </a:p>
          <a:p>
            <a:pPr marL="342900" indent="-342900">
              <a:buFont typeface="Arial" panose="020B0604020202020204" pitchFamily="34" charset="0"/>
              <a:buChar char="•"/>
            </a:pPr>
            <a:r>
              <a:rPr lang="nl-NL" sz="2800" noProof="0" dirty="0"/>
              <a:t>Opleiding</a:t>
            </a:r>
          </a:p>
          <a:p>
            <a:pPr marL="342900" indent="-342900">
              <a:buFont typeface="Arial" panose="020B0604020202020204" pitchFamily="34" charset="0"/>
              <a:buChar char="•"/>
            </a:pPr>
            <a:endParaRPr lang="nl-NL" sz="2800" noProof="0" dirty="0"/>
          </a:p>
          <a:p>
            <a:pPr marL="342900" indent="-342900">
              <a:buFont typeface="Arial" panose="020B0604020202020204" pitchFamily="34" charset="0"/>
              <a:buChar char="•"/>
            </a:pPr>
            <a:endParaRPr lang="nl-NL" sz="2800" noProof="0" dirty="0"/>
          </a:p>
          <a:p>
            <a:pPr marL="342900" indent="-342900">
              <a:buFont typeface="Arial" panose="020B0604020202020204" pitchFamily="34" charset="0"/>
              <a:buChar char="•"/>
            </a:pPr>
            <a:endParaRPr lang="nl-NL" sz="2800" noProof="0" dirty="0"/>
          </a:p>
          <a:p>
            <a:pPr marL="342900" indent="-342900">
              <a:buFont typeface="Arial" panose="020B0604020202020204" pitchFamily="34" charset="0"/>
              <a:buChar char="•"/>
            </a:pPr>
            <a:endParaRPr lang="nl-NL" sz="2800" noProof="0" dirty="0"/>
          </a:p>
          <a:p>
            <a:r>
              <a:rPr lang="nl-NL" noProof="0" dirty="0"/>
              <a:t>			</a:t>
            </a:r>
          </a:p>
          <a:p>
            <a:pPr marL="342900" indent="-342900">
              <a:buFont typeface="Arial" panose="020B0604020202020204" pitchFamily="34" charset="0"/>
              <a:buChar char="•"/>
            </a:pPr>
            <a:endParaRPr lang="nl-NL" noProof="0" dirty="0"/>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6135767B-1FDC-CBC1-7162-32725D5CE348}"/>
              </a:ext>
            </a:extLst>
          </p:cNvPr>
          <p:cNvPicPr>
            <a:picLocks noChangeAspect="1"/>
          </p:cNvPicPr>
          <p:nvPr/>
        </p:nvPicPr>
        <p:blipFill>
          <a:blip r:embed="rId4"/>
          <a:stretch>
            <a:fillRect/>
          </a:stretch>
        </p:blipFill>
        <p:spPr>
          <a:xfrm>
            <a:off x="6912428" y="2677206"/>
            <a:ext cx="3918857" cy="2228850"/>
          </a:xfrm>
          <a:prstGeom prst="rect">
            <a:avLst/>
          </a:prstGeom>
        </p:spPr>
      </p:pic>
    </p:spTree>
    <p:extLst>
      <p:ext uri="{BB962C8B-B14F-4D97-AF65-F5344CB8AC3E}">
        <p14:creationId xmlns:p14="http://schemas.microsoft.com/office/powerpoint/2010/main" val="1742365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7FF5E1C2-CA90-7A5D-7303-61E9799F2A4B}"/>
            </a:ext>
          </a:extLst>
        </p:cNvPr>
        <p:cNvGrpSpPr/>
        <p:nvPr/>
      </p:nvGrpSpPr>
      <p:grpSpPr>
        <a:xfrm>
          <a:off x="0" y="0"/>
          <a:ext cx="0" cy="0"/>
          <a:chOff x="0" y="0"/>
          <a:chExt cx="0" cy="0"/>
        </a:xfrm>
      </p:grpSpPr>
      <p:sp useBgFill="1">
        <p:nvSpPr>
          <p:cNvPr id="25"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7" name="Rectangle 26">
            <a:extLst>
              <a:ext uri="{FF2B5EF4-FFF2-40B4-BE49-F238E27FC236}">
                <a16:creationId xmlns:a16="http://schemas.microsoft.com/office/drawing/2014/main" id="{876BDF4D-4826-490A-8307-7247A295E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9" name="Freeform: Shape 28">
            <a:extLst>
              <a:ext uri="{FF2B5EF4-FFF2-40B4-BE49-F238E27FC236}">
                <a16:creationId xmlns:a16="http://schemas.microsoft.com/office/drawing/2014/main" id="{2E0FF4CF-25CB-4537-9BBF-28B36C76B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5328" y="1352190"/>
            <a:ext cx="7823624" cy="5505810"/>
          </a:xfrm>
          <a:custGeom>
            <a:avLst/>
            <a:gdLst>
              <a:gd name="connsiteX0" fmla="*/ 7676365 w 7823624"/>
              <a:gd name="connsiteY0" fmla="*/ 583688 h 5505810"/>
              <a:gd name="connsiteX1" fmla="*/ 7807957 w 7823624"/>
              <a:gd name="connsiteY1" fmla="*/ 609260 h 5505810"/>
              <a:gd name="connsiteX2" fmla="*/ 7823624 w 7823624"/>
              <a:gd name="connsiteY2" fmla="*/ 618028 h 5505810"/>
              <a:gd name="connsiteX3" fmla="*/ 7823624 w 7823624"/>
              <a:gd name="connsiteY3" fmla="*/ 1356037 h 5505810"/>
              <a:gd name="connsiteX4" fmla="*/ 7783921 w 7823624"/>
              <a:gd name="connsiteY4" fmla="*/ 1367061 h 5505810"/>
              <a:gd name="connsiteX5" fmla="*/ 7685829 w 7823624"/>
              <a:gd name="connsiteY5" fmla="*/ 1364631 h 5505810"/>
              <a:gd name="connsiteX6" fmla="*/ 7556041 w 7823624"/>
              <a:gd name="connsiteY6" fmla="*/ 1308528 h 5505810"/>
              <a:gd name="connsiteX7" fmla="*/ 7412440 w 7823624"/>
              <a:gd name="connsiteY7" fmla="*/ 765688 h 5505810"/>
              <a:gd name="connsiteX8" fmla="*/ 7676365 w 7823624"/>
              <a:gd name="connsiteY8" fmla="*/ 583688 h 5505810"/>
              <a:gd name="connsiteX9" fmla="*/ 7062857 w 7823624"/>
              <a:gd name="connsiteY9" fmla="*/ 396783 h 5505810"/>
              <a:gd name="connsiteX10" fmla="*/ 7127059 w 7823624"/>
              <a:gd name="connsiteY10" fmla="*/ 424535 h 5505810"/>
              <a:gd name="connsiteX11" fmla="*/ 7198094 w 7823624"/>
              <a:gd name="connsiteY11" fmla="*/ 693059 h 5505810"/>
              <a:gd name="connsiteX12" fmla="*/ 7099157 w 7823624"/>
              <a:gd name="connsiteY12" fmla="*/ 778505 h 5505810"/>
              <a:gd name="connsiteX13" fmla="*/ 7034998 w 7823624"/>
              <a:gd name="connsiteY13" fmla="*/ 780480 h 5505810"/>
              <a:gd name="connsiteX14" fmla="*/ 6970795 w 7823624"/>
              <a:gd name="connsiteY14" fmla="*/ 752727 h 5505810"/>
              <a:gd name="connsiteX15" fmla="*/ 6899760 w 7823624"/>
              <a:gd name="connsiteY15" fmla="*/ 484203 h 5505810"/>
              <a:gd name="connsiteX16" fmla="*/ 7062857 w 7823624"/>
              <a:gd name="connsiteY16" fmla="*/ 396783 h 5505810"/>
              <a:gd name="connsiteX17" fmla="*/ 1780739 w 7823624"/>
              <a:gd name="connsiteY17" fmla="*/ 1190 h 5505810"/>
              <a:gd name="connsiteX18" fmla="*/ 2850847 w 7823624"/>
              <a:gd name="connsiteY18" fmla="*/ 384530 h 5505810"/>
              <a:gd name="connsiteX19" fmla="*/ 3809413 w 7823624"/>
              <a:gd name="connsiteY19" fmla="*/ 1153764 h 5505810"/>
              <a:gd name="connsiteX20" fmla="*/ 5160376 w 7823624"/>
              <a:gd name="connsiteY20" fmla="*/ 1003825 h 5505810"/>
              <a:gd name="connsiteX21" fmla="*/ 5677238 w 7823624"/>
              <a:gd name="connsiteY21" fmla="*/ 480424 h 5505810"/>
              <a:gd name="connsiteX22" fmla="*/ 7082965 w 7823624"/>
              <a:gd name="connsiteY22" fmla="*/ 1065272 h 5505810"/>
              <a:gd name="connsiteX23" fmla="*/ 7687818 w 7823624"/>
              <a:gd name="connsiteY23" fmla="*/ 1625585 h 5505810"/>
              <a:gd name="connsiteX24" fmla="*/ 7823624 w 7823624"/>
              <a:gd name="connsiteY24" fmla="*/ 1633445 h 5505810"/>
              <a:gd name="connsiteX25" fmla="*/ 7823624 w 7823624"/>
              <a:gd name="connsiteY25" fmla="*/ 5505810 h 5505810"/>
              <a:gd name="connsiteX26" fmla="*/ 1419133 w 7823624"/>
              <a:gd name="connsiteY26" fmla="*/ 5505810 h 5505810"/>
              <a:gd name="connsiteX27" fmla="*/ 1422753 w 7823624"/>
              <a:gd name="connsiteY27" fmla="*/ 5488656 h 5505810"/>
              <a:gd name="connsiteX28" fmla="*/ 1543078 w 7823624"/>
              <a:gd name="connsiteY28" fmla="*/ 4961644 h 5505810"/>
              <a:gd name="connsiteX29" fmla="*/ 1334564 w 7823624"/>
              <a:gd name="connsiteY29" fmla="*/ 4133160 h 5505810"/>
              <a:gd name="connsiteX30" fmla="*/ 670875 w 7823624"/>
              <a:gd name="connsiteY30" fmla="*/ 3489628 h 5505810"/>
              <a:gd name="connsiteX31" fmla="*/ 499515 w 7823624"/>
              <a:gd name="connsiteY31" fmla="*/ 578153 h 5505810"/>
              <a:gd name="connsiteX32" fmla="*/ 1780739 w 7823624"/>
              <a:gd name="connsiteY32" fmla="*/ 1190 h 550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823624" h="5505810">
                <a:moveTo>
                  <a:pt x="7676365" y="583688"/>
                </a:moveTo>
                <a:cubicBezTo>
                  <a:pt x="7719804" y="582304"/>
                  <a:pt x="7764489" y="590613"/>
                  <a:pt x="7807957" y="609260"/>
                </a:cubicBezTo>
                <a:lnTo>
                  <a:pt x="7823624" y="618028"/>
                </a:lnTo>
                <a:lnTo>
                  <a:pt x="7823624" y="1356037"/>
                </a:lnTo>
                <a:lnTo>
                  <a:pt x="7783921" y="1367061"/>
                </a:lnTo>
                <a:cubicBezTo>
                  <a:pt x="7751926" y="1371702"/>
                  <a:pt x="7718882" y="1370985"/>
                  <a:pt x="7685829" y="1364631"/>
                </a:cubicBezTo>
                <a:cubicBezTo>
                  <a:pt x="7641760" y="1356162"/>
                  <a:pt x="7597675" y="1337676"/>
                  <a:pt x="7556041" y="1308528"/>
                </a:cubicBezTo>
                <a:cubicBezTo>
                  <a:pt x="7389499" y="1191936"/>
                  <a:pt x="7325207" y="948898"/>
                  <a:pt x="7412440" y="765688"/>
                </a:cubicBezTo>
                <a:cubicBezTo>
                  <a:pt x="7466961" y="651183"/>
                  <a:pt x="7567768" y="587147"/>
                  <a:pt x="7676365" y="583688"/>
                </a:cubicBezTo>
                <a:close/>
                <a:moveTo>
                  <a:pt x="7062857" y="396783"/>
                </a:moveTo>
                <a:cubicBezTo>
                  <a:pt x="7084657" y="400973"/>
                  <a:pt x="7106463" y="410117"/>
                  <a:pt x="7127059" y="424535"/>
                </a:cubicBezTo>
                <a:cubicBezTo>
                  <a:pt x="7209442" y="482209"/>
                  <a:pt x="7241245" y="602433"/>
                  <a:pt x="7198094" y="693059"/>
                </a:cubicBezTo>
                <a:cubicBezTo>
                  <a:pt x="7176519" y="738373"/>
                  <a:pt x="7140289" y="767709"/>
                  <a:pt x="7099157" y="778505"/>
                </a:cubicBezTo>
                <a:cubicBezTo>
                  <a:pt x="7078590" y="783905"/>
                  <a:pt x="7056797" y="784670"/>
                  <a:pt x="7034998" y="780480"/>
                </a:cubicBezTo>
                <a:cubicBezTo>
                  <a:pt x="7013198" y="776289"/>
                  <a:pt x="6991391" y="767146"/>
                  <a:pt x="6970795" y="752727"/>
                </a:cubicBezTo>
                <a:cubicBezTo>
                  <a:pt x="6888412" y="695052"/>
                  <a:pt x="6856608" y="574829"/>
                  <a:pt x="6899760" y="484203"/>
                </a:cubicBezTo>
                <a:cubicBezTo>
                  <a:pt x="6932124" y="416232"/>
                  <a:pt x="6997458" y="384213"/>
                  <a:pt x="7062857" y="396783"/>
                </a:cubicBezTo>
                <a:close/>
                <a:moveTo>
                  <a:pt x="1780739" y="1190"/>
                </a:moveTo>
                <a:cubicBezTo>
                  <a:pt x="2129768" y="14988"/>
                  <a:pt x="2488852" y="148495"/>
                  <a:pt x="2850847" y="384530"/>
                </a:cubicBezTo>
                <a:cubicBezTo>
                  <a:pt x="3184362" y="601036"/>
                  <a:pt x="3487788" y="901267"/>
                  <a:pt x="3809413" y="1153764"/>
                </a:cubicBezTo>
                <a:cubicBezTo>
                  <a:pt x="4262448" y="1508236"/>
                  <a:pt x="4750558" y="1545992"/>
                  <a:pt x="5160376" y="1003825"/>
                </a:cubicBezTo>
                <a:cubicBezTo>
                  <a:pt x="5313232" y="801671"/>
                  <a:pt x="5481196" y="587300"/>
                  <a:pt x="5677238" y="480424"/>
                </a:cubicBezTo>
                <a:cubicBezTo>
                  <a:pt x="6182723" y="204840"/>
                  <a:pt x="6667481" y="431193"/>
                  <a:pt x="7082965" y="1065272"/>
                </a:cubicBezTo>
                <a:cubicBezTo>
                  <a:pt x="7249706" y="1319645"/>
                  <a:pt x="7421998" y="1601453"/>
                  <a:pt x="7687818" y="1625585"/>
                </a:cubicBezTo>
                <a:lnTo>
                  <a:pt x="7823624" y="1633445"/>
                </a:lnTo>
                <a:lnTo>
                  <a:pt x="7823624" y="5505810"/>
                </a:lnTo>
                <a:lnTo>
                  <a:pt x="1419133" y="5505810"/>
                </a:lnTo>
                <a:lnTo>
                  <a:pt x="1422753" y="5488656"/>
                </a:lnTo>
                <a:cubicBezTo>
                  <a:pt x="1462649" y="5312984"/>
                  <a:pt x="1506176" y="5138278"/>
                  <a:pt x="1543078" y="4961644"/>
                </a:cubicBezTo>
                <a:cubicBezTo>
                  <a:pt x="1609806" y="4640258"/>
                  <a:pt x="1539760" y="4343419"/>
                  <a:pt x="1334564" y="4133160"/>
                </a:cubicBezTo>
                <a:cubicBezTo>
                  <a:pt x="1117562" y="3910930"/>
                  <a:pt x="900716" y="3685928"/>
                  <a:pt x="670875" y="3489628"/>
                </a:cubicBezTo>
                <a:cubicBezTo>
                  <a:pt x="-321639" y="2642174"/>
                  <a:pt x="-67393" y="1165752"/>
                  <a:pt x="499515" y="578153"/>
                </a:cubicBezTo>
                <a:cubicBezTo>
                  <a:pt x="899852" y="163598"/>
                  <a:pt x="1331986" y="-16550"/>
                  <a:pt x="1780739" y="119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NL" noProof="0" dirty="0"/>
          </a:p>
        </p:txBody>
      </p:sp>
      <p:sp>
        <p:nvSpPr>
          <p:cNvPr id="2" name="Titel 1">
            <a:extLst>
              <a:ext uri="{FF2B5EF4-FFF2-40B4-BE49-F238E27FC236}">
                <a16:creationId xmlns:a16="http://schemas.microsoft.com/office/drawing/2014/main" id="{DDD12E0F-A7D1-C6FC-B2D3-5DFB0FC115CB}"/>
              </a:ext>
            </a:extLst>
          </p:cNvPr>
          <p:cNvSpPr>
            <a:spLocks noGrp="1"/>
          </p:cNvSpPr>
          <p:nvPr>
            <p:ph type="title"/>
          </p:nvPr>
        </p:nvSpPr>
        <p:spPr>
          <a:xfrm>
            <a:off x="732865" y="-332482"/>
            <a:ext cx="10972800" cy="1570804"/>
          </a:xfrm>
        </p:spPr>
        <p:txBody>
          <a:bodyPr vert="horz" lIns="91440" tIns="45720" rIns="91440" bIns="45720" rtlCol="0" anchor="b">
            <a:normAutofit/>
          </a:bodyPr>
          <a:lstStyle/>
          <a:p>
            <a:r>
              <a:rPr lang="nl-NL" kern="1200" noProof="0" dirty="0">
                <a:solidFill>
                  <a:schemeClr val="tx1"/>
                </a:solidFill>
                <a:latin typeface="+mj-lt"/>
                <a:ea typeface="+mj-ea"/>
                <a:cs typeface="+mj-cs"/>
              </a:rPr>
              <a:t>Welk profiel op het mbo lijkt jou leuk?</a:t>
            </a:r>
          </a:p>
        </p:txBody>
      </p:sp>
      <p:sp>
        <p:nvSpPr>
          <p:cNvPr id="3" name="TextBox 2">
            <a:extLst>
              <a:ext uri="{FF2B5EF4-FFF2-40B4-BE49-F238E27FC236}">
                <a16:creationId xmlns:a16="http://schemas.microsoft.com/office/drawing/2014/main" id="{57D37C0D-D6C9-EEFC-4D9F-BE8262BE5354}"/>
              </a:ext>
            </a:extLst>
          </p:cNvPr>
          <p:cNvSpPr txBox="1"/>
          <p:nvPr/>
        </p:nvSpPr>
        <p:spPr>
          <a:xfrm>
            <a:off x="396687" y="1243483"/>
            <a:ext cx="5307640" cy="541812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spcAft>
                <a:spcPts val="600"/>
              </a:spcAft>
              <a:buClr>
                <a:schemeClr val="accent5"/>
              </a:buClr>
            </a:pPr>
            <a:endParaRPr lang="nl-NL" sz="1300" noProof="0" dirty="0"/>
          </a:p>
          <a:p>
            <a:pPr>
              <a:spcAft>
                <a:spcPts val="600"/>
              </a:spcAft>
              <a:buClr>
                <a:schemeClr val="accent5"/>
              </a:buClr>
            </a:pPr>
            <a:r>
              <a:rPr lang="nl-NL" sz="2400" b="1" noProof="0" dirty="0"/>
              <a:t>Profielen op het mbo:</a:t>
            </a:r>
          </a:p>
          <a:p>
            <a:pPr marL="628650" indent="-342900">
              <a:spcAft>
                <a:spcPts val="600"/>
              </a:spcAft>
              <a:buClr>
                <a:schemeClr val="accent5"/>
              </a:buClr>
              <a:buFont typeface="Arial"/>
              <a:buChar char="•"/>
            </a:pPr>
            <a:r>
              <a:rPr lang="nl-NL" sz="2400" noProof="0" dirty="0"/>
              <a:t>Bouwen, wonen en interieur</a:t>
            </a:r>
          </a:p>
          <a:p>
            <a:pPr marL="628650" indent="-342900">
              <a:spcAft>
                <a:spcPts val="600"/>
              </a:spcAft>
              <a:buClr>
                <a:schemeClr val="accent5"/>
              </a:buClr>
              <a:buFont typeface="Arial"/>
              <a:buChar char="•"/>
            </a:pPr>
            <a:r>
              <a:rPr lang="nl-NL" sz="2400" noProof="0" dirty="0"/>
              <a:t>Economie en ondernemen</a:t>
            </a:r>
          </a:p>
          <a:p>
            <a:pPr marL="628650" indent="-342900">
              <a:spcAft>
                <a:spcPts val="600"/>
              </a:spcAft>
              <a:buClr>
                <a:schemeClr val="accent5"/>
              </a:buClr>
              <a:buFont typeface="Arial"/>
              <a:buChar char="•"/>
            </a:pPr>
            <a:r>
              <a:rPr lang="nl-NL" sz="2400" noProof="0" dirty="0"/>
              <a:t>Groen </a:t>
            </a:r>
          </a:p>
          <a:p>
            <a:pPr marL="628650" indent="-342900">
              <a:spcAft>
                <a:spcPts val="600"/>
              </a:spcAft>
              <a:buClr>
                <a:schemeClr val="accent5"/>
              </a:buClr>
              <a:buFont typeface="Arial"/>
              <a:buChar char="•"/>
            </a:pPr>
            <a:r>
              <a:rPr lang="nl-NL" sz="2400" noProof="0" dirty="0"/>
              <a:t>Horeca, bakkerij, recreatie</a:t>
            </a:r>
          </a:p>
          <a:p>
            <a:pPr marL="628650" indent="-342900">
              <a:spcAft>
                <a:spcPts val="600"/>
              </a:spcAft>
              <a:buClr>
                <a:schemeClr val="accent5"/>
              </a:buClr>
              <a:buFont typeface="Arial"/>
              <a:buChar char="•"/>
            </a:pPr>
            <a:r>
              <a:rPr lang="nl-NL" sz="2400" noProof="0" dirty="0"/>
              <a:t>Media, vormgeving en ICT </a:t>
            </a:r>
          </a:p>
          <a:p>
            <a:pPr marL="628650" indent="-342900">
              <a:spcAft>
                <a:spcPts val="600"/>
              </a:spcAft>
              <a:buClr>
                <a:schemeClr val="accent5"/>
              </a:buClr>
              <a:buFont typeface="Arial"/>
              <a:buChar char="•"/>
            </a:pPr>
            <a:r>
              <a:rPr lang="nl-NL" sz="2400" noProof="0" dirty="0"/>
              <a:t>Mobiliteit en transport </a:t>
            </a:r>
          </a:p>
          <a:p>
            <a:pPr marL="628650" indent="-342900">
              <a:spcAft>
                <a:spcPts val="600"/>
              </a:spcAft>
              <a:buClr>
                <a:schemeClr val="accent5"/>
              </a:buClr>
              <a:buFont typeface="Arial"/>
              <a:buChar char="•"/>
            </a:pPr>
            <a:r>
              <a:rPr lang="nl-NL" sz="2400" noProof="0" dirty="0"/>
              <a:t>Maritiem en techniek  </a:t>
            </a:r>
          </a:p>
          <a:p>
            <a:pPr marL="628650" indent="-342900">
              <a:spcAft>
                <a:spcPts val="600"/>
              </a:spcAft>
              <a:buClr>
                <a:schemeClr val="accent5"/>
              </a:buClr>
              <a:buFont typeface="Arial"/>
              <a:buChar char="•"/>
            </a:pPr>
            <a:r>
              <a:rPr lang="nl-NL" sz="2400" noProof="0" dirty="0"/>
              <a:t>Productie, installatie en energie</a:t>
            </a:r>
          </a:p>
          <a:p>
            <a:pPr marL="628650" indent="-342900">
              <a:spcAft>
                <a:spcPts val="600"/>
              </a:spcAft>
              <a:buClr>
                <a:schemeClr val="accent5"/>
              </a:buClr>
              <a:buFont typeface="Arial"/>
              <a:buChar char="•"/>
            </a:pPr>
            <a:r>
              <a:rPr lang="nl-NL" sz="2400" noProof="0" dirty="0"/>
              <a:t>Zorg en welzijn </a:t>
            </a:r>
          </a:p>
          <a:p>
            <a:pPr marL="628650" indent="-342900">
              <a:spcAft>
                <a:spcPts val="600"/>
              </a:spcAft>
              <a:buClr>
                <a:schemeClr val="accent5"/>
              </a:buClr>
              <a:buFont typeface="Arial"/>
              <a:buChar char="•"/>
            </a:pPr>
            <a:r>
              <a:rPr lang="nl-NL" sz="2400" noProof="0" dirty="0"/>
              <a:t>Defensie </a:t>
            </a:r>
          </a:p>
          <a:p>
            <a:pPr>
              <a:spcAft>
                <a:spcPts val="600"/>
              </a:spcAft>
              <a:buClr>
                <a:schemeClr val="accent5"/>
              </a:buClr>
            </a:pPr>
            <a:endParaRPr lang="nl-NL" sz="1300" noProof="0" dirty="0"/>
          </a:p>
          <a:p>
            <a:pPr>
              <a:spcAft>
                <a:spcPts val="600"/>
              </a:spcAft>
              <a:buClr>
                <a:schemeClr val="accent5"/>
              </a:buClr>
            </a:pPr>
            <a:endParaRPr lang="nl-NL" sz="1300" noProof="0" dirty="0"/>
          </a:p>
          <a:p>
            <a:pPr>
              <a:spcAft>
                <a:spcPts val="600"/>
              </a:spcAft>
              <a:buClr>
                <a:schemeClr val="accent5"/>
              </a:buClr>
            </a:pPr>
            <a:endParaRPr lang="nl-NL" sz="1300" noProof="0" dirty="0"/>
          </a:p>
          <a:p>
            <a:pPr>
              <a:spcAft>
                <a:spcPts val="600"/>
              </a:spcAft>
              <a:buClr>
                <a:schemeClr val="accent5"/>
              </a:buClr>
            </a:pPr>
            <a:endParaRPr lang="nl-NL" sz="1300" noProof="0" dirty="0"/>
          </a:p>
          <a:p>
            <a:pPr>
              <a:spcAft>
                <a:spcPts val="600"/>
              </a:spcAft>
              <a:buClr>
                <a:schemeClr val="accent5"/>
              </a:buClr>
            </a:pPr>
            <a:endParaRPr lang="nl-NL" sz="1300" noProof="0" dirty="0"/>
          </a:p>
        </p:txBody>
      </p:sp>
      <p:pic>
        <p:nvPicPr>
          <p:cNvPr id="6" name="Picture 5">
            <a:extLst>
              <a:ext uri="{FF2B5EF4-FFF2-40B4-BE49-F238E27FC236}">
                <a16:creationId xmlns:a16="http://schemas.microsoft.com/office/drawing/2014/main" id="{750B331C-3404-94C0-C8C1-59E584775513}"/>
              </a:ext>
            </a:extLst>
          </p:cNvPr>
          <p:cNvPicPr>
            <a:picLocks noChangeAspect="1"/>
          </p:cNvPicPr>
          <p:nvPr/>
        </p:nvPicPr>
        <p:blipFill>
          <a:blip r:embed="rId3"/>
          <a:stretch>
            <a:fillRect/>
          </a:stretch>
        </p:blipFill>
        <p:spPr>
          <a:xfrm>
            <a:off x="6229584" y="3710273"/>
            <a:ext cx="5352816" cy="1298057"/>
          </a:xfrm>
          <a:prstGeom prst="rect">
            <a:avLst/>
          </a:prstGeom>
        </p:spPr>
      </p:pic>
      <p:pic>
        <p:nvPicPr>
          <p:cNvPr id="4" name="Afbeelding 3">
            <a:extLst>
              <a:ext uri="{FF2B5EF4-FFF2-40B4-BE49-F238E27FC236}">
                <a16:creationId xmlns:a16="http://schemas.microsoft.com/office/drawing/2014/main" id="{5934B907-54B0-8640-66EC-46406D2300E7}"/>
              </a:ext>
            </a:extLst>
          </p:cNvPr>
          <p:cNvPicPr>
            <a:picLocks noChangeAspect="1"/>
          </p:cNvPicPr>
          <p:nvPr/>
        </p:nvPicPr>
        <p:blipFill>
          <a:blip r:embed="rId4"/>
          <a:stretch>
            <a:fillRect/>
          </a:stretch>
        </p:blipFill>
        <p:spPr>
          <a:xfrm>
            <a:off x="10567147" y="5798120"/>
            <a:ext cx="1473427" cy="1049016"/>
          </a:xfrm>
          <a:prstGeom prst="rect">
            <a:avLst/>
          </a:prstGeom>
        </p:spPr>
      </p:pic>
      <p:sp>
        <p:nvSpPr>
          <p:cNvPr id="7" name="Tekstvak 6">
            <a:extLst>
              <a:ext uri="{FF2B5EF4-FFF2-40B4-BE49-F238E27FC236}">
                <a16:creationId xmlns:a16="http://schemas.microsoft.com/office/drawing/2014/main" id="{87EE776A-5702-170D-96AB-23E01EAA23CB}"/>
              </a:ext>
            </a:extLst>
          </p:cNvPr>
          <p:cNvSpPr txBox="1"/>
          <p:nvPr/>
        </p:nvSpPr>
        <p:spPr>
          <a:xfrm>
            <a:off x="6876281" y="3105834"/>
            <a:ext cx="6096000" cy="646331"/>
          </a:xfrm>
          <a:prstGeom prst="rect">
            <a:avLst/>
          </a:prstGeom>
          <a:noFill/>
        </p:spPr>
        <p:txBody>
          <a:bodyPr wrap="square">
            <a:spAutoFit/>
          </a:bodyPr>
          <a:lstStyle/>
          <a:p>
            <a:r>
              <a:rPr lang="nl-NL" noProof="0" dirty="0">
                <a:hlinkClick r:id="rId5"/>
              </a:rPr>
              <a:t>https://www.kiesmbo.nl/opleidingen</a:t>
            </a:r>
            <a:endParaRPr lang="nl-NL" noProof="0" dirty="0"/>
          </a:p>
          <a:p>
            <a:endParaRPr lang="nl-NL" noProof="0" dirty="0"/>
          </a:p>
        </p:txBody>
      </p:sp>
    </p:spTree>
    <p:extLst>
      <p:ext uri="{BB962C8B-B14F-4D97-AF65-F5344CB8AC3E}">
        <p14:creationId xmlns:p14="http://schemas.microsoft.com/office/powerpoint/2010/main" val="1002866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6796011D-0C96-88FD-7E69-78AA55A8A526}"/>
            </a:ext>
          </a:extLst>
        </p:cNvPr>
        <p:cNvGrpSpPr/>
        <p:nvPr/>
      </p:nvGrpSpPr>
      <p:grpSpPr>
        <a:xfrm>
          <a:off x="0" y="0"/>
          <a:ext cx="0" cy="0"/>
          <a:chOff x="0" y="0"/>
          <a:chExt cx="0" cy="0"/>
        </a:xfrm>
      </p:grpSpPr>
      <p:sp useBgFill="1">
        <p:nvSpPr>
          <p:cNvPr id="18"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0" name="Rectangle 19">
            <a:extLst>
              <a:ext uri="{FF2B5EF4-FFF2-40B4-BE49-F238E27FC236}">
                <a16:creationId xmlns:a16="http://schemas.microsoft.com/office/drawing/2014/main" id="{76ADA084-C86B-4F3C-8077-6A8999CC4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nl-NL" noProof="0" dirty="0"/>
          </a:p>
        </p:txBody>
      </p:sp>
      <p:sp>
        <p:nvSpPr>
          <p:cNvPr id="2" name="Titel 1">
            <a:extLst>
              <a:ext uri="{FF2B5EF4-FFF2-40B4-BE49-F238E27FC236}">
                <a16:creationId xmlns:a16="http://schemas.microsoft.com/office/drawing/2014/main" id="{AD137DD5-A77B-7ACF-9D92-2D2554F96AF4}"/>
              </a:ext>
            </a:extLst>
          </p:cNvPr>
          <p:cNvSpPr>
            <a:spLocks noGrp="1"/>
          </p:cNvSpPr>
          <p:nvPr>
            <p:ph type="title"/>
          </p:nvPr>
        </p:nvSpPr>
        <p:spPr>
          <a:xfrm>
            <a:off x="99864" y="147698"/>
            <a:ext cx="4794008" cy="1611101"/>
          </a:xfrm>
        </p:spPr>
        <p:txBody>
          <a:bodyPr anchor="t">
            <a:normAutofit/>
          </a:bodyPr>
          <a:lstStyle/>
          <a:p>
            <a:pPr>
              <a:lnSpc>
                <a:spcPct val="90000"/>
              </a:lnSpc>
            </a:pPr>
            <a:r>
              <a:rPr lang="nl-NL" sz="3400" noProof="0" dirty="0">
                <a:cs typeface="Posterama"/>
              </a:rPr>
              <a:t>Opdracht: Welke profielen lijken mij leuk?</a:t>
            </a:r>
          </a:p>
        </p:txBody>
      </p:sp>
      <p:sp>
        <p:nvSpPr>
          <p:cNvPr id="3" name="Tijdelijke aanduiding voor inhoud 2">
            <a:extLst>
              <a:ext uri="{FF2B5EF4-FFF2-40B4-BE49-F238E27FC236}">
                <a16:creationId xmlns:a16="http://schemas.microsoft.com/office/drawing/2014/main" id="{ACC05C3A-FEFB-888E-6A60-CBFF7566246C}"/>
              </a:ext>
            </a:extLst>
          </p:cNvPr>
          <p:cNvSpPr>
            <a:spLocks noGrp="1"/>
          </p:cNvSpPr>
          <p:nvPr>
            <p:ph idx="1"/>
          </p:nvPr>
        </p:nvSpPr>
        <p:spPr>
          <a:xfrm>
            <a:off x="4644571" y="147698"/>
            <a:ext cx="7360479" cy="2711616"/>
          </a:xfrm>
        </p:spPr>
        <p:txBody>
          <a:bodyPr vert="horz" lIns="91440" tIns="45720" rIns="91440" bIns="45720" rtlCol="0">
            <a:normAutofit/>
          </a:bodyPr>
          <a:lstStyle/>
          <a:p>
            <a:pPr algn="ctr">
              <a:lnSpc>
                <a:spcPct val="100000"/>
              </a:lnSpc>
            </a:pPr>
            <a:r>
              <a:rPr lang="nl-NL" sz="2400" b="1" noProof="0" dirty="0"/>
              <a:t>Stap 1</a:t>
            </a:r>
          </a:p>
          <a:p>
            <a:pPr marL="342900" indent="-342900">
              <a:lnSpc>
                <a:spcPct val="100000"/>
              </a:lnSpc>
              <a:buFont typeface="Arial" panose="020B0604020202020204" pitchFamily="34" charset="0"/>
              <a:buChar char="•"/>
            </a:pPr>
            <a:r>
              <a:rPr lang="nl-NL" b="1" noProof="0" dirty="0"/>
              <a:t>Ga naar </a:t>
            </a:r>
            <a:r>
              <a:rPr lang="nl-NL" noProof="0" dirty="0">
                <a:hlinkClick r:id="rId3"/>
              </a:rPr>
              <a:t>https://www.kiesmbo.nl/opleidingen</a:t>
            </a:r>
            <a:endParaRPr lang="nl-NL" noProof="0" dirty="0"/>
          </a:p>
          <a:p>
            <a:pPr marL="342900" indent="-342900">
              <a:lnSpc>
                <a:spcPct val="100000"/>
              </a:lnSpc>
              <a:buFont typeface="Arial" panose="020B0604020202020204" pitchFamily="34" charset="0"/>
              <a:buChar char="•"/>
            </a:pPr>
            <a:r>
              <a:rPr lang="nl-NL" b="1" noProof="0" dirty="0"/>
              <a:t>Klik op de profielen die jou interessant lijken en lees stukjes tekst bij de richtingen van dit profiel</a:t>
            </a:r>
          </a:p>
          <a:p>
            <a:pPr marL="342900" indent="-342900">
              <a:lnSpc>
                <a:spcPct val="100000"/>
              </a:lnSpc>
              <a:buFont typeface="Arial" panose="020B0604020202020204" pitchFamily="34" charset="0"/>
              <a:buChar char="•"/>
            </a:pPr>
            <a:r>
              <a:rPr lang="nl-NL" b="1" noProof="0" dirty="0"/>
              <a:t>Schrijf op je werkblad welke 2 profielen jou het leukst lijken </a:t>
            </a:r>
          </a:p>
          <a:p>
            <a:pPr>
              <a:lnSpc>
                <a:spcPct val="100000"/>
              </a:lnSpc>
            </a:pPr>
            <a:endParaRPr lang="nl-NL" sz="1400" noProof="0" dirty="0"/>
          </a:p>
          <a:p>
            <a:pPr>
              <a:lnSpc>
                <a:spcPct val="100000"/>
              </a:lnSpc>
            </a:pPr>
            <a:endParaRPr lang="nl-NL" sz="1400" noProof="0" dirty="0"/>
          </a:p>
          <a:p>
            <a:pPr>
              <a:lnSpc>
                <a:spcPct val="100000"/>
              </a:lnSpc>
            </a:pPr>
            <a:endParaRPr lang="nl-NL" sz="1400" noProof="0" dirty="0"/>
          </a:p>
        </p:txBody>
      </p:sp>
      <p:pic>
        <p:nvPicPr>
          <p:cNvPr id="6" name="Afbeelding 5">
            <a:extLst>
              <a:ext uri="{FF2B5EF4-FFF2-40B4-BE49-F238E27FC236}">
                <a16:creationId xmlns:a16="http://schemas.microsoft.com/office/drawing/2014/main" id="{586993E7-B173-F44D-A9E3-BB0E2907D5B0}"/>
              </a:ext>
            </a:extLst>
          </p:cNvPr>
          <p:cNvPicPr>
            <a:picLocks noChangeAspect="1"/>
          </p:cNvPicPr>
          <p:nvPr/>
        </p:nvPicPr>
        <p:blipFill>
          <a:blip r:embed="rId4">
            <a:extLst>
              <a:ext uri="{28A0092B-C50C-407E-A947-70E740481C1C}">
                <a14:useLocalDpi xmlns:a14="http://schemas.microsoft.com/office/drawing/2010/main" val="0"/>
              </a:ext>
            </a:extLst>
          </a:blip>
          <a:srcRect t="16342"/>
          <a:stretch>
            <a:fillRect/>
          </a:stretch>
        </p:blipFill>
        <p:spPr>
          <a:xfrm>
            <a:off x="20" y="2140698"/>
            <a:ext cx="12191980" cy="4717302"/>
          </a:xfrm>
          <a:custGeom>
            <a:avLst/>
            <a:gdLst/>
            <a:ahLst/>
            <a:cxnLst/>
            <a:rect l="l" t="t" r="r" b="b"/>
            <a:pathLst>
              <a:path w="12192000" h="4717302">
                <a:moveTo>
                  <a:pt x="4545624" y="203817"/>
                </a:moveTo>
                <a:cubicBezTo>
                  <a:pt x="4760432" y="212378"/>
                  <a:pt x="4978404" y="270695"/>
                  <a:pt x="5197345" y="381665"/>
                </a:cubicBezTo>
                <a:cubicBezTo>
                  <a:pt x="5469063" y="519380"/>
                  <a:pt x="5697157" y="768676"/>
                  <a:pt x="5904467" y="1003103"/>
                </a:cubicBezTo>
                <a:cubicBezTo>
                  <a:pt x="6460267" y="1631811"/>
                  <a:pt x="7148441" y="1649803"/>
                  <a:pt x="7799404" y="1324958"/>
                </a:cubicBezTo>
                <a:cubicBezTo>
                  <a:pt x="8261577" y="1093435"/>
                  <a:pt x="8699978" y="808698"/>
                  <a:pt x="9177500" y="617080"/>
                </a:cubicBezTo>
                <a:cubicBezTo>
                  <a:pt x="10214180" y="198893"/>
                  <a:pt x="11218758" y="217816"/>
                  <a:pt x="12105586" y="813997"/>
                </a:cubicBezTo>
                <a:lnTo>
                  <a:pt x="12192000" y="876736"/>
                </a:lnTo>
                <a:lnTo>
                  <a:pt x="12192000" y="4717302"/>
                </a:lnTo>
                <a:lnTo>
                  <a:pt x="0" y="4717302"/>
                </a:lnTo>
                <a:lnTo>
                  <a:pt x="0" y="1347411"/>
                </a:lnTo>
                <a:lnTo>
                  <a:pt x="67985" y="1306589"/>
                </a:lnTo>
                <a:cubicBezTo>
                  <a:pt x="399959" y="1135764"/>
                  <a:pt x="748383" y="1140050"/>
                  <a:pt x="1114543" y="1215577"/>
                </a:cubicBezTo>
                <a:cubicBezTo>
                  <a:pt x="1512811" y="1297442"/>
                  <a:pt x="1920266" y="1359021"/>
                  <a:pt x="2324754" y="1365710"/>
                </a:cubicBezTo>
                <a:cubicBezTo>
                  <a:pt x="2699664" y="1371691"/>
                  <a:pt x="2952864" y="1090973"/>
                  <a:pt x="3197198" y="838924"/>
                </a:cubicBezTo>
                <a:cubicBezTo>
                  <a:pt x="3615781" y="406968"/>
                  <a:pt x="4073046" y="184983"/>
                  <a:pt x="4545624" y="203817"/>
                </a:cubicBezTo>
                <a:close/>
                <a:moveTo>
                  <a:pt x="2293086" y="102715"/>
                </a:moveTo>
                <a:cubicBezTo>
                  <a:pt x="2467546" y="91895"/>
                  <a:pt x="2639764" y="184257"/>
                  <a:pt x="2722654" y="350616"/>
                </a:cubicBezTo>
                <a:cubicBezTo>
                  <a:pt x="2833176" y="572429"/>
                  <a:pt x="2743044" y="841796"/>
                  <a:pt x="2521340" y="952264"/>
                </a:cubicBezTo>
                <a:cubicBezTo>
                  <a:pt x="2465913" y="979881"/>
                  <a:pt x="2407510" y="994953"/>
                  <a:pt x="2349358" y="998559"/>
                </a:cubicBezTo>
                <a:cubicBezTo>
                  <a:pt x="2174899" y="1009379"/>
                  <a:pt x="2002682" y="917016"/>
                  <a:pt x="1919790" y="750657"/>
                </a:cubicBezTo>
                <a:cubicBezTo>
                  <a:pt x="1809268" y="528844"/>
                  <a:pt x="1899400" y="259477"/>
                  <a:pt x="2121104" y="149010"/>
                </a:cubicBezTo>
                <a:cubicBezTo>
                  <a:pt x="2176531" y="121393"/>
                  <a:pt x="2234933" y="106322"/>
                  <a:pt x="2293086" y="102715"/>
                </a:cubicBezTo>
                <a:close/>
                <a:moveTo>
                  <a:pt x="3233525" y="424"/>
                </a:moveTo>
                <a:cubicBezTo>
                  <a:pt x="3319824" y="-4928"/>
                  <a:pt x="3405013" y="40760"/>
                  <a:pt x="3446016" y="123053"/>
                </a:cubicBezTo>
                <a:cubicBezTo>
                  <a:pt x="3500689" y="232777"/>
                  <a:pt x="3456103" y="366023"/>
                  <a:pt x="3346432" y="420668"/>
                </a:cubicBezTo>
                <a:cubicBezTo>
                  <a:pt x="3319014" y="434329"/>
                  <a:pt x="3290125" y="441785"/>
                  <a:pt x="3261358" y="443568"/>
                </a:cubicBezTo>
                <a:cubicBezTo>
                  <a:pt x="3175059" y="448921"/>
                  <a:pt x="3089870" y="403232"/>
                  <a:pt x="3048866" y="320940"/>
                </a:cubicBezTo>
                <a:cubicBezTo>
                  <a:pt x="2994194" y="211215"/>
                  <a:pt x="3038779" y="77969"/>
                  <a:pt x="3148451" y="23324"/>
                </a:cubicBezTo>
                <a:cubicBezTo>
                  <a:pt x="3175869" y="9663"/>
                  <a:pt x="3204758" y="2208"/>
                  <a:pt x="3233525" y="424"/>
                </a:cubicBezTo>
                <a:close/>
              </a:path>
            </a:pathLst>
          </a:custGeom>
        </p:spPr>
      </p:pic>
      <p:pic>
        <p:nvPicPr>
          <p:cNvPr id="4" name="Afbeelding 3">
            <a:extLst>
              <a:ext uri="{FF2B5EF4-FFF2-40B4-BE49-F238E27FC236}">
                <a16:creationId xmlns:a16="http://schemas.microsoft.com/office/drawing/2014/main" id="{45E0D81F-52BF-BADC-0CB2-CF342905481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775708"/>
            <a:ext cx="1473427" cy="1049016"/>
          </a:xfrm>
          <a:prstGeom prst="rect">
            <a:avLst/>
          </a:prstGeom>
        </p:spPr>
      </p:pic>
    </p:spTree>
    <p:extLst>
      <p:ext uri="{BB962C8B-B14F-4D97-AF65-F5344CB8AC3E}">
        <p14:creationId xmlns:p14="http://schemas.microsoft.com/office/powerpoint/2010/main" val="3374290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5"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7" name="Rectangle 26">
            <a:extLst>
              <a:ext uri="{FF2B5EF4-FFF2-40B4-BE49-F238E27FC236}">
                <a16:creationId xmlns:a16="http://schemas.microsoft.com/office/drawing/2014/main" id="{BC9DD7E5-C854-492A-9A94-054A4118E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9" name="Freeform: Shape 28">
            <a:extLst>
              <a:ext uri="{FF2B5EF4-FFF2-40B4-BE49-F238E27FC236}">
                <a16:creationId xmlns:a16="http://schemas.microsoft.com/office/drawing/2014/main" id="{3110DF80-7755-48B5-8B8F-47C1B9CE5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2140699"/>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1674067" y="-122636"/>
            <a:ext cx="11838735" cy="1625875"/>
          </a:xfrm>
        </p:spPr>
        <p:txBody>
          <a:bodyPr vert="horz" lIns="91440" tIns="45720" rIns="91440" bIns="45720" rtlCol="0" anchor="ctr">
            <a:normAutofit/>
          </a:bodyPr>
          <a:lstStyle/>
          <a:p>
            <a:pPr>
              <a:lnSpc>
                <a:spcPct val="90000"/>
              </a:lnSpc>
            </a:pPr>
            <a:r>
              <a:rPr lang="nl-NL" sz="3700" noProof="0" dirty="0"/>
              <a:t>Van welke opleiding wil je meer weten</a:t>
            </a:r>
            <a:r>
              <a:rPr lang="nl-NL" sz="3700" kern="1200" noProof="0" dirty="0">
                <a:latin typeface="+mj-lt"/>
                <a:ea typeface="+mj-ea"/>
                <a:cs typeface="+mj-cs"/>
              </a:rPr>
              <a:t>?</a:t>
            </a:r>
            <a:br>
              <a:rPr lang="nl-NL" sz="3700" kern="1200" noProof="0" dirty="0">
                <a:solidFill>
                  <a:schemeClr val="tx1"/>
                </a:solidFill>
                <a:latin typeface="+mj-lt"/>
                <a:ea typeface="+mj-ea"/>
                <a:cs typeface="+mj-cs"/>
              </a:rPr>
            </a:br>
            <a:endParaRPr lang="nl-NL" sz="3700" kern="1200" noProof="0" dirty="0">
              <a:solidFill>
                <a:schemeClr val="tx1"/>
              </a:solidFill>
              <a:latin typeface="+mj-lt"/>
              <a:ea typeface="+mj-ea"/>
              <a:cs typeface="+mj-cs"/>
            </a:endParaRPr>
          </a:p>
        </p:txBody>
      </p:sp>
      <p:sp>
        <p:nvSpPr>
          <p:cNvPr id="11" name="Tekstvak 10">
            <a:extLst>
              <a:ext uri="{FF2B5EF4-FFF2-40B4-BE49-F238E27FC236}">
                <a16:creationId xmlns:a16="http://schemas.microsoft.com/office/drawing/2014/main" id="{CC025387-3BF4-80D9-9BF7-91D87B2F3D68}"/>
              </a:ext>
            </a:extLst>
          </p:cNvPr>
          <p:cNvSpPr txBox="1"/>
          <p:nvPr/>
        </p:nvSpPr>
        <p:spPr>
          <a:xfrm>
            <a:off x="1553030" y="1274919"/>
            <a:ext cx="10406742" cy="3453302"/>
          </a:xfrm>
          <a:prstGeom prst="rect">
            <a:avLst/>
          </a:prstGeom>
        </p:spPr>
        <p:txBody>
          <a:bodyPr vert="horz" lIns="91440" tIns="45720" rIns="91440" bIns="45720" rtlCol="0" anchor="ctr">
            <a:normAutofit/>
          </a:bodyPr>
          <a:lstStyle/>
          <a:p>
            <a:pPr algn="ctr">
              <a:spcAft>
                <a:spcPts val="600"/>
              </a:spcAft>
              <a:buClr>
                <a:schemeClr val="accent5"/>
              </a:buClr>
            </a:pPr>
            <a:r>
              <a:rPr lang="nl-NL" sz="2400" b="1" noProof="0" dirty="0"/>
              <a:t>Stap 2</a:t>
            </a:r>
          </a:p>
          <a:p>
            <a:pPr>
              <a:spcAft>
                <a:spcPts val="600"/>
              </a:spcAft>
              <a:buClr>
                <a:schemeClr val="accent5"/>
              </a:buClr>
            </a:pPr>
            <a:r>
              <a:rPr lang="nl-NL" sz="2600" b="1" noProof="0" dirty="0"/>
              <a:t>Onderzoek de opleidingen die je leuk lijken op KiesMBO</a:t>
            </a:r>
          </a:p>
          <a:p>
            <a:pPr>
              <a:spcAft>
                <a:spcPts val="600"/>
              </a:spcAft>
              <a:buClr>
                <a:schemeClr val="accent5"/>
              </a:buClr>
            </a:pPr>
            <a:r>
              <a:rPr lang="nl-NL" sz="2600" b="1" noProof="0" dirty="0"/>
              <a:t>Vul in op je werkblad:</a:t>
            </a:r>
          </a:p>
          <a:p>
            <a:pPr>
              <a:spcAft>
                <a:spcPts val="600"/>
              </a:spcAft>
              <a:buClr>
                <a:schemeClr val="accent5"/>
              </a:buClr>
            </a:pPr>
            <a:endParaRPr lang="nl-NL" sz="2400" b="1" noProof="0" dirty="0"/>
          </a:p>
          <a:p>
            <a:pPr marL="342900" indent="-342900">
              <a:spcAft>
                <a:spcPts val="600"/>
              </a:spcAft>
              <a:buClr>
                <a:schemeClr val="accent5"/>
              </a:buClr>
              <a:buFont typeface="Arial" panose="020B0604020202020204" pitchFamily="34" charset="0"/>
              <a:buChar char="•"/>
            </a:pPr>
            <a:r>
              <a:rPr lang="nl-NL" sz="2200" b="1" noProof="0" dirty="0"/>
              <a:t>3 opleidingen in die je wil gaan bezoeken tijdens de open dag </a:t>
            </a:r>
          </a:p>
          <a:p>
            <a:pPr marL="342900" indent="-342900">
              <a:spcAft>
                <a:spcPts val="600"/>
              </a:spcAft>
              <a:buClr>
                <a:schemeClr val="accent5"/>
              </a:buClr>
              <a:buFont typeface="Arial" panose="020B0604020202020204" pitchFamily="34" charset="0"/>
              <a:buChar char="•"/>
            </a:pPr>
            <a:r>
              <a:rPr lang="nl-NL" sz="2200" b="1" noProof="0" dirty="0"/>
              <a:t>Zoek uit waar je deze opleiding kan doen</a:t>
            </a:r>
          </a:p>
          <a:p>
            <a:pPr marL="342900" indent="-342900">
              <a:spcAft>
                <a:spcPts val="600"/>
              </a:spcAft>
              <a:buClr>
                <a:schemeClr val="accent5"/>
              </a:buClr>
              <a:buFont typeface="Arial" panose="020B0604020202020204" pitchFamily="34" charset="0"/>
              <a:buChar char="•"/>
            </a:pPr>
            <a:r>
              <a:rPr lang="nl-NL" sz="2200" b="1" noProof="0" dirty="0"/>
              <a:t>Schrijf op wanneer de open dagen van deze opleidingen zijn</a:t>
            </a:r>
          </a:p>
          <a:p>
            <a:pPr marL="342900" indent="-342900">
              <a:spcAft>
                <a:spcPts val="600"/>
              </a:spcAft>
              <a:buClr>
                <a:schemeClr val="accent5"/>
              </a:buClr>
              <a:buFont typeface="Arial" panose="020B0604020202020204" pitchFamily="34" charset="0"/>
              <a:buChar char="•"/>
            </a:pPr>
            <a:endParaRPr lang="nl-NL" sz="2400" b="1" noProof="0" dirty="0"/>
          </a:p>
        </p:txBody>
      </p:sp>
      <p:pic>
        <p:nvPicPr>
          <p:cNvPr id="4" name="Picture 5">
            <a:extLst>
              <a:ext uri="{FF2B5EF4-FFF2-40B4-BE49-F238E27FC236}">
                <a16:creationId xmlns:a16="http://schemas.microsoft.com/office/drawing/2014/main" id="{8D9E5B69-D579-0194-A4C3-B5F13FF68FC7}"/>
              </a:ext>
            </a:extLst>
          </p:cNvPr>
          <p:cNvPicPr>
            <a:picLocks noChangeAspect="1"/>
          </p:cNvPicPr>
          <p:nvPr/>
        </p:nvPicPr>
        <p:blipFill>
          <a:blip r:embed="rId3"/>
          <a:stretch>
            <a:fillRect/>
          </a:stretch>
        </p:blipFill>
        <p:spPr>
          <a:xfrm>
            <a:off x="2603426" y="4728221"/>
            <a:ext cx="6982100" cy="1693158"/>
          </a:xfrm>
          <a:prstGeom prst="rect">
            <a:avLst/>
          </a:prstGeom>
        </p:spPr>
      </p:pic>
      <p:pic>
        <p:nvPicPr>
          <p:cNvPr id="7" name="Afbeelding 6">
            <a:extLst>
              <a:ext uri="{FF2B5EF4-FFF2-40B4-BE49-F238E27FC236}">
                <a16:creationId xmlns:a16="http://schemas.microsoft.com/office/drawing/2014/main" id="{FE8B2E9B-9543-E7B2-59C4-47DAC7723936}"/>
              </a:ext>
            </a:extLst>
          </p:cNvPr>
          <p:cNvPicPr>
            <a:picLocks noChangeAspect="1"/>
          </p:cNvPicPr>
          <p:nvPr/>
        </p:nvPicPr>
        <p:blipFill>
          <a:blip r:embed="rId4"/>
          <a:stretch>
            <a:fillRect/>
          </a:stretch>
        </p:blipFill>
        <p:spPr>
          <a:xfrm>
            <a:off x="77670" y="5743752"/>
            <a:ext cx="1475360" cy="1054699"/>
          </a:xfrm>
          <a:prstGeom prst="rect">
            <a:avLst/>
          </a:prstGeom>
        </p:spPr>
      </p:pic>
    </p:spTree>
    <p:extLst>
      <p:ext uri="{BB962C8B-B14F-4D97-AF65-F5344CB8AC3E}">
        <p14:creationId xmlns:p14="http://schemas.microsoft.com/office/powerpoint/2010/main" val="2718891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42E603F-28B7-4831-BF23-65FBAB13D5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14" name="Freeform: Shape 13">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NL" noProof="0" dirty="0"/>
          </a:p>
        </p:txBody>
      </p:sp>
      <p:sp useBgFill="1">
        <p:nvSpPr>
          <p:cNvPr id="16" name="Background Fill">
            <a:extLst>
              <a:ext uri="{FF2B5EF4-FFF2-40B4-BE49-F238E27FC236}">
                <a16:creationId xmlns:a16="http://schemas.microsoft.com/office/drawing/2014/main" id="{6DA65B90-7B06-4499-91BA-CDDD36132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0" name="Freeform: Shape 19">
            <a:extLst>
              <a:ext uri="{FF2B5EF4-FFF2-40B4-BE49-F238E27FC236}">
                <a16:creationId xmlns:a16="http://schemas.microsoft.com/office/drawing/2014/main" id="{C1D41860-C334-4AEF-B2BB-71CB98CC85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180451" y="408414"/>
            <a:ext cx="11470341" cy="1327947"/>
          </a:xfrm>
        </p:spPr>
        <p:txBody>
          <a:bodyPr vert="horz" lIns="91440" tIns="45720" rIns="91440" bIns="45720" rtlCol="0" anchor="ctr">
            <a:normAutofit fontScale="90000"/>
          </a:bodyPr>
          <a:lstStyle/>
          <a:p>
            <a:r>
              <a:rPr lang="nl-NL" noProof="0" dirty="0">
                <a:latin typeface="+mn-lt"/>
              </a:rPr>
              <a:t>Wat vind jij belangrijk bij jouw opleiding? </a:t>
            </a:r>
            <a:br>
              <a:rPr lang="nl-NL" noProof="0" dirty="0">
                <a:latin typeface="+mn-lt"/>
              </a:rPr>
            </a:br>
            <a:br>
              <a:rPr lang="nl-NL" noProof="0" dirty="0">
                <a:latin typeface="+mn-lt"/>
              </a:rPr>
            </a:br>
            <a:endParaRPr lang="nl-NL" noProof="0" dirty="0">
              <a:latin typeface="+mn-lt"/>
            </a:endParaRP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1026" name="Picture 2" descr="Free Vector | People discussing about mental health">
            <a:extLst>
              <a:ext uri="{FF2B5EF4-FFF2-40B4-BE49-F238E27FC236}">
                <a16:creationId xmlns:a16="http://schemas.microsoft.com/office/drawing/2014/main" id="{E2A1BFCA-8D0D-1E61-ADE0-76056D49F7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5552" y="3738282"/>
            <a:ext cx="4683318" cy="311971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26D11DD-22E9-B41E-DEB3-A38F0983A791}"/>
              </a:ext>
            </a:extLst>
          </p:cNvPr>
          <p:cNvSpPr txBox="1"/>
          <p:nvPr/>
        </p:nvSpPr>
        <p:spPr>
          <a:xfrm>
            <a:off x="0" y="1597583"/>
            <a:ext cx="801888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nl-NL" noProof="0" dirty="0"/>
          </a:p>
          <a:p>
            <a:endParaRPr lang="nl-NL" noProof="0" dirty="0"/>
          </a:p>
        </p:txBody>
      </p:sp>
      <p:sp>
        <p:nvSpPr>
          <p:cNvPr id="6" name="Tekstvak 5">
            <a:extLst>
              <a:ext uri="{FF2B5EF4-FFF2-40B4-BE49-F238E27FC236}">
                <a16:creationId xmlns:a16="http://schemas.microsoft.com/office/drawing/2014/main" id="{C543F037-4471-BDC4-0B41-29A35B0C2471}"/>
              </a:ext>
            </a:extLst>
          </p:cNvPr>
          <p:cNvSpPr txBox="1"/>
          <p:nvPr/>
        </p:nvSpPr>
        <p:spPr>
          <a:xfrm>
            <a:off x="1553030" y="1274919"/>
            <a:ext cx="10406742" cy="3453302"/>
          </a:xfrm>
          <a:prstGeom prst="rect">
            <a:avLst/>
          </a:prstGeom>
        </p:spPr>
        <p:txBody>
          <a:bodyPr vert="horz" lIns="91440" tIns="45720" rIns="91440" bIns="45720" rtlCol="0" anchor="ctr">
            <a:normAutofit/>
          </a:bodyPr>
          <a:lstStyle/>
          <a:p>
            <a:pPr algn="ctr">
              <a:spcAft>
                <a:spcPts val="600"/>
              </a:spcAft>
              <a:buClr>
                <a:schemeClr val="accent5"/>
              </a:buClr>
            </a:pPr>
            <a:r>
              <a:rPr lang="nl-NL" sz="2400" b="1" noProof="0" dirty="0"/>
              <a:t>Stap 3</a:t>
            </a:r>
          </a:p>
          <a:p>
            <a:pPr marL="342900" indent="-342900">
              <a:spcAft>
                <a:spcPts val="600"/>
              </a:spcAft>
              <a:buClr>
                <a:schemeClr val="accent5"/>
              </a:buClr>
              <a:buFont typeface="Arial" panose="020B0604020202020204" pitchFamily="34" charset="0"/>
              <a:buChar char="•"/>
            </a:pPr>
            <a:r>
              <a:rPr lang="nl-NL" sz="2000" b="1" noProof="0" dirty="0"/>
              <a:t>Vul de checklist ‘Wat vind ik belangrijk aan mijn opleiding?’ in</a:t>
            </a:r>
          </a:p>
          <a:p>
            <a:pPr marL="342900" indent="-342900">
              <a:spcAft>
                <a:spcPts val="600"/>
              </a:spcAft>
              <a:buClr>
                <a:schemeClr val="accent5"/>
              </a:buClr>
              <a:buFont typeface="Arial" panose="020B0604020202020204" pitchFamily="34" charset="0"/>
              <a:buChar char="•"/>
            </a:pPr>
            <a:r>
              <a:rPr lang="nl-NL" sz="2000" b="1" noProof="0" dirty="0"/>
              <a:t>Maak een top 5 van de dingen die je het meest belangrijk vindt</a:t>
            </a:r>
          </a:p>
          <a:p>
            <a:pPr marL="342900" indent="-342900">
              <a:spcAft>
                <a:spcPts val="600"/>
              </a:spcAft>
              <a:buClr>
                <a:schemeClr val="accent5"/>
              </a:buClr>
              <a:buFont typeface="Arial" panose="020B0604020202020204" pitchFamily="34" charset="0"/>
              <a:buChar char="•"/>
            </a:pPr>
            <a:r>
              <a:rPr lang="nl-NL" sz="2200" b="1" noProof="0" dirty="0"/>
              <a:t>Bespreek met een klasgenoot de checklist. </a:t>
            </a:r>
          </a:p>
          <a:p>
            <a:pPr marL="342900" indent="-342900">
              <a:spcAft>
                <a:spcPts val="600"/>
              </a:spcAft>
              <a:buClr>
                <a:schemeClr val="accent5"/>
              </a:buClr>
              <a:buFont typeface="Arial" panose="020B0604020202020204" pitchFamily="34" charset="0"/>
              <a:buChar char="•"/>
            </a:pPr>
            <a:endParaRPr lang="nl-NL" sz="2200" b="1" noProof="0" dirty="0"/>
          </a:p>
          <a:p>
            <a:pPr>
              <a:spcAft>
                <a:spcPts val="600"/>
              </a:spcAft>
              <a:buClr>
                <a:schemeClr val="accent5"/>
              </a:buClr>
            </a:pPr>
            <a:r>
              <a:rPr lang="nl-NL" sz="2200" b="1" noProof="0" dirty="0"/>
              <a:t>Vinden jullie dezelfde dingen belangrijk? Of is het verschillend?</a:t>
            </a:r>
          </a:p>
          <a:p>
            <a:pPr marL="342900" indent="-342900">
              <a:spcAft>
                <a:spcPts val="600"/>
              </a:spcAft>
              <a:buClr>
                <a:schemeClr val="accent5"/>
              </a:buClr>
              <a:buFont typeface="Arial" panose="020B0604020202020204" pitchFamily="34" charset="0"/>
              <a:buChar char="•"/>
            </a:pPr>
            <a:endParaRPr lang="nl-NL" sz="2400" b="1" noProof="0" dirty="0"/>
          </a:p>
        </p:txBody>
      </p:sp>
    </p:spTree>
    <p:extLst>
      <p:ext uri="{BB962C8B-B14F-4D97-AF65-F5344CB8AC3E}">
        <p14:creationId xmlns:p14="http://schemas.microsoft.com/office/powerpoint/2010/main" val="4246631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A4AD2058-84AA-6CC5-CCD0-8A5E9E98FC6C}"/>
            </a:ext>
          </a:extLst>
        </p:cNvPr>
        <p:cNvGrpSpPr/>
        <p:nvPr/>
      </p:nvGrpSpPr>
      <p:grpSpPr>
        <a:xfrm>
          <a:off x="0" y="0"/>
          <a:ext cx="0" cy="0"/>
          <a:chOff x="0" y="0"/>
          <a:chExt cx="0" cy="0"/>
        </a:xfrm>
      </p:grpSpPr>
      <p:sp useBgFill="1">
        <p:nvSpPr>
          <p:cNvPr id="25" name="Background Fill">
            <a:extLst>
              <a:ext uri="{FF2B5EF4-FFF2-40B4-BE49-F238E27FC236}">
                <a16:creationId xmlns:a16="http://schemas.microsoft.com/office/drawing/2014/main" id="{B6F3C7CA-0610-037F-FA72-D3CD1374B4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7" name="Rectangle 26">
            <a:extLst>
              <a:ext uri="{FF2B5EF4-FFF2-40B4-BE49-F238E27FC236}">
                <a16:creationId xmlns:a16="http://schemas.microsoft.com/office/drawing/2014/main" id="{547F36C8-9AE3-DBAB-1903-B4ACF583B0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9" name="Freeform: Shape 28">
            <a:extLst>
              <a:ext uri="{FF2B5EF4-FFF2-40B4-BE49-F238E27FC236}">
                <a16:creationId xmlns:a16="http://schemas.microsoft.com/office/drawing/2014/main" id="{0455D576-9FCE-59EB-2421-0907BBA86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2140699"/>
            <a:ext cx="12192000" cy="4717301"/>
          </a:xfrm>
          <a:custGeom>
            <a:avLst/>
            <a:gdLst>
              <a:gd name="connsiteX0" fmla="*/ 8930642 w 12192000"/>
              <a:gd name="connsiteY0" fmla="*/ 4273734 h 4717301"/>
              <a:gd name="connsiteX1" fmla="*/ 9143134 w 12192000"/>
              <a:gd name="connsiteY1" fmla="*/ 4396362 h 4717301"/>
              <a:gd name="connsiteX2" fmla="*/ 9043549 w 12192000"/>
              <a:gd name="connsiteY2" fmla="*/ 4693978 h 4717301"/>
              <a:gd name="connsiteX3" fmla="*/ 8745984 w 12192000"/>
              <a:gd name="connsiteY3" fmla="*/ 4594249 h 4717301"/>
              <a:gd name="connsiteX4" fmla="*/ 8845568 w 12192000"/>
              <a:gd name="connsiteY4" fmla="*/ 4296634 h 4717301"/>
              <a:gd name="connsiteX5" fmla="*/ 8930642 w 12192000"/>
              <a:gd name="connsiteY5" fmla="*/ 4273734 h 4717301"/>
              <a:gd name="connsiteX6" fmla="*/ 9842642 w 12192000"/>
              <a:gd name="connsiteY6" fmla="*/ 3718743 h 4717301"/>
              <a:gd name="connsiteX7" fmla="*/ 10272210 w 12192000"/>
              <a:gd name="connsiteY7" fmla="*/ 3966645 h 4717301"/>
              <a:gd name="connsiteX8" fmla="*/ 10070896 w 12192000"/>
              <a:gd name="connsiteY8" fmla="*/ 4568292 h 4717301"/>
              <a:gd name="connsiteX9" fmla="*/ 9469346 w 12192000"/>
              <a:gd name="connsiteY9" fmla="*/ 4366686 h 4717301"/>
              <a:gd name="connsiteX10" fmla="*/ 9670660 w 12192000"/>
              <a:gd name="connsiteY10" fmla="*/ 3765038 h 4717301"/>
              <a:gd name="connsiteX11" fmla="*/ 9842642 w 12192000"/>
              <a:gd name="connsiteY11" fmla="*/ 3718743 h 4717301"/>
              <a:gd name="connsiteX12" fmla="*/ 0 w 12192000"/>
              <a:gd name="connsiteY12" fmla="*/ 0 h 4717301"/>
              <a:gd name="connsiteX13" fmla="*/ 12192000 w 12192000"/>
              <a:gd name="connsiteY13" fmla="*/ 0 h 4717301"/>
              <a:gd name="connsiteX14" fmla="*/ 12192000 w 12192000"/>
              <a:gd name="connsiteY14" fmla="*/ 3369891 h 4717301"/>
              <a:gd name="connsiteX15" fmla="*/ 12124015 w 12192000"/>
              <a:gd name="connsiteY15" fmla="*/ 3410713 h 4717301"/>
              <a:gd name="connsiteX16" fmla="*/ 11077457 w 12192000"/>
              <a:gd name="connsiteY16" fmla="*/ 3501725 h 4717301"/>
              <a:gd name="connsiteX17" fmla="*/ 9867246 w 12192000"/>
              <a:gd name="connsiteY17" fmla="*/ 3351592 h 4717301"/>
              <a:gd name="connsiteX18" fmla="*/ 8994802 w 12192000"/>
              <a:gd name="connsiteY18" fmla="*/ 3878378 h 4717301"/>
              <a:gd name="connsiteX19" fmla="*/ 6994655 w 12192000"/>
              <a:gd name="connsiteY19" fmla="*/ 4335637 h 4717301"/>
              <a:gd name="connsiteX20" fmla="*/ 6287534 w 12192000"/>
              <a:gd name="connsiteY20" fmla="*/ 3714199 h 4717301"/>
              <a:gd name="connsiteX21" fmla="*/ 4392596 w 12192000"/>
              <a:gd name="connsiteY21" fmla="*/ 3392344 h 4717301"/>
              <a:gd name="connsiteX22" fmla="*/ 3014500 w 12192000"/>
              <a:gd name="connsiteY22" fmla="*/ 4100222 h 4717301"/>
              <a:gd name="connsiteX23" fmla="*/ 86414 w 12192000"/>
              <a:gd name="connsiteY23" fmla="*/ 3903305 h 4717301"/>
              <a:gd name="connsiteX24" fmla="*/ 0 w 12192000"/>
              <a:gd name="connsiteY24" fmla="*/ 3840566 h 4717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2000" h="4717301">
                <a:moveTo>
                  <a:pt x="8930642" y="4273734"/>
                </a:moveTo>
                <a:cubicBezTo>
                  <a:pt x="9016941" y="4268381"/>
                  <a:pt x="9102130" y="4314070"/>
                  <a:pt x="9143134" y="4396362"/>
                </a:cubicBezTo>
                <a:cubicBezTo>
                  <a:pt x="9197806" y="4506087"/>
                  <a:pt x="9153221" y="4639333"/>
                  <a:pt x="9043549" y="4693978"/>
                </a:cubicBezTo>
                <a:cubicBezTo>
                  <a:pt x="8933879" y="4748622"/>
                  <a:pt x="8800655" y="4703973"/>
                  <a:pt x="8745984" y="4594249"/>
                </a:cubicBezTo>
                <a:cubicBezTo>
                  <a:pt x="8691311" y="4484525"/>
                  <a:pt x="8735897" y="4351279"/>
                  <a:pt x="8845568" y="4296634"/>
                </a:cubicBezTo>
                <a:cubicBezTo>
                  <a:pt x="8872986" y="4282973"/>
                  <a:pt x="8901875" y="4275517"/>
                  <a:pt x="8930642" y="4273734"/>
                </a:cubicBezTo>
                <a:close/>
                <a:moveTo>
                  <a:pt x="9842642" y="3718743"/>
                </a:moveTo>
                <a:cubicBezTo>
                  <a:pt x="10017101" y="3707923"/>
                  <a:pt x="10189318" y="3800286"/>
                  <a:pt x="10272210" y="3966645"/>
                </a:cubicBezTo>
                <a:cubicBezTo>
                  <a:pt x="10382732" y="4188458"/>
                  <a:pt x="10292600" y="4457825"/>
                  <a:pt x="10070896" y="4568292"/>
                </a:cubicBezTo>
                <a:cubicBezTo>
                  <a:pt x="9849191" y="4678760"/>
                  <a:pt x="9579867" y="4588498"/>
                  <a:pt x="9469346" y="4366686"/>
                </a:cubicBezTo>
                <a:cubicBezTo>
                  <a:pt x="9358824" y="4144873"/>
                  <a:pt x="9448956" y="3875506"/>
                  <a:pt x="9670660" y="3765038"/>
                </a:cubicBezTo>
                <a:cubicBezTo>
                  <a:pt x="9726087" y="3737421"/>
                  <a:pt x="9784490" y="3722349"/>
                  <a:pt x="9842642" y="3718743"/>
                </a:cubicBezTo>
                <a:close/>
                <a:moveTo>
                  <a:pt x="0" y="0"/>
                </a:moveTo>
                <a:lnTo>
                  <a:pt x="12192000" y="0"/>
                </a:lnTo>
                <a:lnTo>
                  <a:pt x="12192000" y="3369891"/>
                </a:lnTo>
                <a:lnTo>
                  <a:pt x="12124015" y="3410713"/>
                </a:lnTo>
                <a:cubicBezTo>
                  <a:pt x="11792041" y="3581538"/>
                  <a:pt x="11443617" y="3577252"/>
                  <a:pt x="11077457" y="3501725"/>
                </a:cubicBezTo>
                <a:cubicBezTo>
                  <a:pt x="10679189" y="3419860"/>
                  <a:pt x="10271734" y="3358281"/>
                  <a:pt x="9867246" y="3351592"/>
                </a:cubicBezTo>
                <a:cubicBezTo>
                  <a:pt x="9492336" y="3345611"/>
                  <a:pt x="9239136" y="3626329"/>
                  <a:pt x="8994802" y="3878378"/>
                </a:cubicBezTo>
                <a:cubicBezTo>
                  <a:pt x="8385954" y="4506678"/>
                  <a:pt x="7695268" y="4690742"/>
                  <a:pt x="6994655" y="4335637"/>
                </a:cubicBezTo>
                <a:cubicBezTo>
                  <a:pt x="6722938" y="4197922"/>
                  <a:pt x="6494843" y="3948626"/>
                  <a:pt x="6287534" y="3714199"/>
                </a:cubicBezTo>
                <a:cubicBezTo>
                  <a:pt x="5731733" y="3085491"/>
                  <a:pt x="5043559" y="3067499"/>
                  <a:pt x="4392596" y="3392344"/>
                </a:cubicBezTo>
                <a:cubicBezTo>
                  <a:pt x="3930423" y="3623867"/>
                  <a:pt x="3492022" y="3908604"/>
                  <a:pt x="3014500" y="4100222"/>
                </a:cubicBezTo>
                <a:cubicBezTo>
                  <a:pt x="1977820" y="4518409"/>
                  <a:pt x="973242" y="4499486"/>
                  <a:pt x="86414" y="3903305"/>
                </a:cubicBezTo>
                <a:lnTo>
                  <a:pt x="0" y="38405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 name="Titel 1">
            <a:extLst>
              <a:ext uri="{FF2B5EF4-FFF2-40B4-BE49-F238E27FC236}">
                <a16:creationId xmlns:a16="http://schemas.microsoft.com/office/drawing/2014/main" id="{C0D4674B-53E2-C901-9CFE-8DADD3A12BA7}"/>
              </a:ext>
            </a:extLst>
          </p:cNvPr>
          <p:cNvSpPr>
            <a:spLocks noGrp="1"/>
          </p:cNvSpPr>
          <p:nvPr>
            <p:ph type="title"/>
          </p:nvPr>
        </p:nvSpPr>
        <p:spPr>
          <a:xfrm>
            <a:off x="3867829" y="291418"/>
            <a:ext cx="4341670" cy="1625875"/>
          </a:xfrm>
        </p:spPr>
        <p:txBody>
          <a:bodyPr vert="horz" lIns="91440" tIns="45720" rIns="91440" bIns="45720" rtlCol="0" anchor="ctr">
            <a:normAutofit fontScale="90000"/>
          </a:bodyPr>
          <a:lstStyle/>
          <a:p>
            <a:pPr>
              <a:lnSpc>
                <a:spcPct val="90000"/>
              </a:lnSpc>
            </a:pPr>
            <a:r>
              <a:rPr lang="nl-NL" sz="3700" noProof="0" dirty="0"/>
              <a:t>Wat wil je te weten komen tijdens de open dag</a:t>
            </a:r>
            <a:r>
              <a:rPr lang="nl-NL" sz="3700" kern="1200" noProof="0" dirty="0">
                <a:latin typeface="+mj-lt"/>
                <a:ea typeface="+mj-ea"/>
                <a:cs typeface="+mj-cs"/>
              </a:rPr>
              <a:t>?</a:t>
            </a:r>
            <a:br>
              <a:rPr lang="nl-NL" sz="3700" kern="1200" noProof="0" dirty="0">
                <a:solidFill>
                  <a:schemeClr val="tx1"/>
                </a:solidFill>
                <a:latin typeface="+mj-lt"/>
                <a:ea typeface="+mj-ea"/>
                <a:cs typeface="+mj-cs"/>
              </a:rPr>
            </a:br>
            <a:endParaRPr lang="nl-NL" sz="3700" kern="1200" noProof="0" dirty="0">
              <a:solidFill>
                <a:schemeClr val="tx1"/>
              </a:solidFill>
              <a:latin typeface="+mj-lt"/>
              <a:ea typeface="+mj-ea"/>
              <a:cs typeface="+mj-cs"/>
            </a:endParaRPr>
          </a:p>
        </p:txBody>
      </p:sp>
      <p:sp>
        <p:nvSpPr>
          <p:cNvPr id="3" name="Tekstvak 2">
            <a:extLst>
              <a:ext uri="{FF2B5EF4-FFF2-40B4-BE49-F238E27FC236}">
                <a16:creationId xmlns:a16="http://schemas.microsoft.com/office/drawing/2014/main" id="{F7815B0D-31BC-B062-7A15-8D1C10AE48A7}"/>
              </a:ext>
            </a:extLst>
          </p:cNvPr>
          <p:cNvSpPr txBox="1"/>
          <p:nvPr/>
        </p:nvSpPr>
        <p:spPr>
          <a:xfrm>
            <a:off x="776287" y="1693887"/>
            <a:ext cx="10406742" cy="3453302"/>
          </a:xfrm>
          <a:prstGeom prst="rect">
            <a:avLst/>
          </a:prstGeom>
        </p:spPr>
        <p:txBody>
          <a:bodyPr vert="horz" lIns="91440" tIns="45720" rIns="91440" bIns="45720" rtlCol="0" anchor="ctr">
            <a:normAutofit/>
          </a:bodyPr>
          <a:lstStyle/>
          <a:p>
            <a:pPr algn="ctr">
              <a:spcAft>
                <a:spcPts val="600"/>
              </a:spcAft>
              <a:buClr>
                <a:schemeClr val="accent5"/>
              </a:buClr>
            </a:pPr>
            <a:r>
              <a:rPr lang="nl-NL" sz="2400" b="1" noProof="0" dirty="0"/>
              <a:t>Stap 4</a:t>
            </a:r>
          </a:p>
          <a:p>
            <a:pPr algn="ctr">
              <a:spcAft>
                <a:spcPts val="600"/>
              </a:spcAft>
              <a:buClr>
                <a:schemeClr val="accent5"/>
              </a:buClr>
            </a:pPr>
            <a:endParaRPr lang="nl-NL" sz="2400" b="1" noProof="0" dirty="0"/>
          </a:p>
          <a:p>
            <a:pPr algn="ctr">
              <a:spcAft>
                <a:spcPts val="600"/>
              </a:spcAft>
              <a:buClr>
                <a:schemeClr val="accent5"/>
              </a:buClr>
            </a:pPr>
            <a:endParaRPr lang="nl-NL" sz="2400" b="1" noProof="0" dirty="0"/>
          </a:p>
          <a:p>
            <a:pPr>
              <a:spcAft>
                <a:spcPts val="600"/>
              </a:spcAft>
              <a:buClr>
                <a:schemeClr val="accent5"/>
              </a:buClr>
            </a:pPr>
            <a:r>
              <a:rPr lang="nl-NL" sz="2400" b="1" noProof="0" dirty="0"/>
              <a:t>Bedenk 5 vragen die je wil stellen tijdens de open dagen en schrijf deze op je werkblad</a:t>
            </a:r>
          </a:p>
        </p:txBody>
      </p:sp>
      <p:sp>
        <p:nvSpPr>
          <p:cNvPr id="4" name="Tekstvak 3">
            <a:extLst>
              <a:ext uri="{FF2B5EF4-FFF2-40B4-BE49-F238E27FC236}">
                <a16:creationId xmlns:a16="http://schemas.microsoft.com/office/drawing/2014/main" id="{CBC24F71-3161-9736-55E3-1E937F6960B4}"/>
              </a:ext>
            </a:extLst>
          </p:cNvPr>
          <p:cNvSpPr txBox="1"/>
          <p:nvPr/>
        </p:nvSpPr>
        <p:spPr>
          <a:xfrm>
            <a:off x="514350" y="4728221"/>
            <a:ext cx="10901363" cy="1323439"/>
          </a:xfrm>
          <a:prstGeom prst="rect">
            <a:avLst/>
          </a:prstGeom>
          <a:noFill/>
        </p:spPr>
        <p:txBody>
          <a:bodyPr wrap="square" rtlCol="0">
            <a:spAutoFit/>
          </a:bodyPr>
          <a:lstStyle/>
          <a:p>
            <a:r>
              <a:rPr lang="nl-NL" sz="2000" noProof="0" dirty="0"/>
              <a:t>Tips!</a:t>
            </a:r>
          </a:p>
          <a:p>
            <a:pPr marL="285750" indent="-285750">
              <a:buFont typeface="Arial" panose="020B0604020202020204" pitchFamily="34" charset="0"/>
              <a:buChar char="•"/>
            </a:pPr>
            <a:r>
              <a:rPr lang="nl-NL" sz="2000" noProof="0" dirty="0"/>
              <a:t>Neem de vragen mee naar de open dag en schrijf het antwoord op de vragen op</a:t>
            </a:r>
          </a:p>
          <a:p>
            <a:pPr marL="285750" indent="-285750">
              <a:buFont typeface="Arial" panose="020B0604020202020204" pitchFamily="34" charset="0"/>
              <a:buChar char="•"/>
            </a:pPr>
            <a:r>
              <a:rPr lang="nl-NL" sz="2000" noProof="0" dirty="0"/>
              <a:t>Bij sommige opleidingen kan je ‘proefstuderen’. Je weet dan nog beter wat de opleiding inhoudt. Vraag tijdens de open dag naar de mogelijkheid om te proefstuderen!</a:t>
            </a:r>
          </a:p>
        </p:txBody>
      </p:sp>
      <p:pic>
        <p:nvPicPr>
          <p:cNvPr id="7" name="Afbeelding 6">
            <a:extLst>
              <a:ext uri="{FF2B5EF4-FFF2-40B4-BE49-F238E27FC236}">
                <a16:creationId xmlns:a16="http://schemas.microsoft.com/office/drawing/2014/main" id="{EFD6047D-A3AC-E08E-9E77-1294652CB96D}"/>
              </a:ext>
            </a:extLst>
          </p:cNvPr>
          <p:cNvPicPr>
            <a:picLocks noChangeAspect="1"/>
          </p:cNvPicPr>
          <p:nvPr/>
        </p:nvPicPr>
        <p:blipFill>
          <a:blip r:embed="rId3"/>
          <a:stretch>
            <a:fillRect/>
          </a:stretch>
        </p:blipFill>
        <p:spPr>
          <a:xfrm>
            <a:off x="9204659" y="144727"/>
            <a:ext cx="2816187" cy="2816187"/>
          </a:xfrm>
          <a:prstGeom prst="rect">
            <a:avLst/>
          </a:prstGeom>
        </p:spPr>
      </p:pic>
      <p:pic>
        <p:nvPicPr>
          <p:cNvPr id="9" name="Afbeelding 8">
            <a:extLst>
              <a:ext uri="{FF2B5EF4-FFF2-40B4-BE49-F238E27FC236}">
                <a16:creationId xmlns:a16="http://schemas.microsoft.com/office/drawing/2014/main" id="{7FE44372-7F85-0A88-49DC-795601255DDE}"/>
              </a:ext>
            </a:extLst>
          </p:cNvPr>
          <p:cNvPicPr>
            <a:picLocks noChangeAspect="1"/>
          </p:cNvPicPr>
          <p:nvPr/>
        </p:nvPicPr>
        <p:blipFill>
          <a:blip r:embed="rId4"/>
          <a:stretch>
            <a:fillRect/>
          </a:stretch>
        </p:blipFill>
        <p:spPr>
          <a:xfrm>
            <a:off x="171153" y="116916"/>
            <a:ext cx="2920389" cy="2846238"/>
          </a:xfrm>
          <a:prstGeom prst="rect">
            <a:avLst/>
          </a:prstGeom>
        </p:spPr>
      </p:pic>
    </p:spTree>
    <p:extLst>
      <p:ext uri="{BB962C8B-B14F-4D97-AF65-F5344CB8AC3E}">
        <p14:creationId xmlns:p14="http://schemas.microsoft.com/office/powerpoint/2010/main" val="3564551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BD053-EE88-F6E5-C4C9-355F22BDA98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46CA10E-11AE-38B4-398E-69BC6E7EF397}"/>
              </a:ext>
            </a:extLst>
          </p:cNvPr>
          <p:cNvSpPr>
            <a:spLocks noGrp="1"/>
          </p:cNvSpPr>
          <p:nvPr>
            <p:ph type="ctrTitle"/>
          </p:nvPr>
        </p:nvSpPr>
        <p:spPr>
          <a:xfrm>
            <a:off x="609601" y="3314203"/>
            <a:ext cx="6125154" cy="2800349"/>
          </a:xfrm>
        </p:spPr>
        <p:txBody>
          <a:bodyPr anchor="ctr">
            <a:normAutofit/>
          </a:bodyPr>
          <a:lstStyle/>
          <a:p>
            <a:r>
              <a:rPr lang="nl-NL" sz="4400" b="1" noProof="0" dirty="0">
                <a:latin typeface="+mn-lt"/>
                <a:cs typeface="Arial"/>
              </a:rPr>
              <a:t>Voorbereiden en terugkijken op een open dag</a:t>
            </a:r>
          </a:p>
        </p:txBody>
      </p:sp>
      <p:sp>
        <p:nvSpPr>
          <p:cNvPr id="3" name="Ondertitel 2">
            <a:extLst>
              <a:ext uri="{FF2B5EF4-FFF2-40B4-BE49-F238E27FC236}">
                <a16:creationId xmlns:a16="http://schemas.microsoft.com/office/drawing/2014/main" id="{0A2CF15E-DB1D-552F-2ADD-F4215110A7AB}"/>
              </a:ext>
            </a:extLst>
          </p:cNvPr>
          <p:cNvSpPr>
            <a:spLocks noGrp="1"/>
          </p:cNvSpPr>
          <p:nvPr>
            <p:ph type="subTitle" idx="1"/>
          </p:nvPr>
        </p:nvSpPr>
        <p:spPr>
          <a:xfrm>
            <a:off x="7156174" y="3314203"/>
            <a:ext cx="4426225" cy="2800349"/>
          </a:xfrm>
        </p:spPr>
        <p:txBody>
          <a:bodyPr anchor="ctr">
            <a:normAutofit/>
          </a:bodyPr>
          <a:lstStyle/>
          <a:p>
            <a:r>
              <a:rPr lang="nl-NL" sz="2800" b="1" noProof="0" dirty="0"/>
              <a:t>Les 2: Terugkijken op de open dag</a:t>
            </a:r>
          </a:p>
        </p:txBody>
      </p:sp>
      <p:pic>
        <p:nvPicPr>
          <p:cNvPr id="27" name="Afbeelding 26" descr="Afbeelding met clipart, tekening, Graphics, illustratie&#10;&#10;Automatisch gegenereerde beschrijving">
            <a:extLst>
              <a:ext uri="{FF2B5EF4-FFF2-40B4-BE49-F238E27FC236}">
                <a16:creationId xmlns:a16="http://schemas.microsoft.com/office/drawing/2014/main" id="{D2C46DCA-1AC4-5A95-FED6-55AF2A5A51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04" y="208427"/>
            <a:ext cx="2123393" cy="2241048"/>
          </a:xfrm>
          <a:prstGeom prst="rect">
            <a:avLst/>
          </a:prstGeom>
        </p:spPr>
      </p:pic>
      <p:pic>
        <p:nvPicPr>
          <p:cNvPr id="21" name="Afbeelding 20">
            <a:extLst>
              <a:ext uri="{FF2B5EF4-FFF2-40B4-BE49-F238E27FC236}">
                <a16:creationId xmlns:a16="http://schemas.microsoft.com/office/drawing/2014/main" id="{6C3A265F-7890-0986-9AF3-13A80B9B4DD9}"/>
              </a:ext>
            </a:extLst>
          </p:cNvPr>
          <p:cNvPicPr>
            <a:picLocks noChangeAspect="1"/>
          </p:cNvPicPr>
          <p:nvPr/>
        </p:nvPicPr>
        <p:blipFill>
          <a:blip r:embed="rId4"/>
          <a:stretch>
            <a:fillRect/>
          </a:stretch>
        </p:blipFill>
        <p:spPr>
          <a:xfrm>
            <a:off x="5248471" y="0"/>
            <a:ext cx="2241048" cy="2050559"/>
          </a:xfrm>
          <a:prstGeom prst="rect">
            <a:avLst/>
          </a:prstGeom>
        </p:spPr>
      </p:pic>
      <p:pic>
        <p:nvPicPr>
          <p:cNvPr id="5" name="Afbeelding 4">
            <a:extLst>
              <a:ext uri="{FF2B5EF4-FFF2-40B4-BE49-F238E27FC236}">
                <a16:creationId xmlns:a16="http://schemas.microsoft.com/office/drawing/2014/main" id="{5356C11F-700A-BA3A-48C6-8898DCC04C76}"/>
              </a:ext>
            </a:extLst>
          </p:cNvPr>
          <p:cNvPicPr>
            <a:picLocks noChangeAspect="1"/>
          </p:cNvPicPr>
          <p:nvPr/>
        </p:nvPicPr>
        <p:blipFill>
          <a:blip r:embed="rId5"/>
          <a:stretch>
            <a:fillRect/>
          </a:stretch>
        </p:blipFill>
        <p:spPr>
          <a:xfrm>
            <a:off x="9697975" y="527776"/>
            <a:ext cx="2241048" cy="1602349"/>
          </a:xfrm>
          <a:prstGeom prst="rect">
            <a:avLst/>
          </a:prstGeom>
        </p:spPr>
      </p:pic>
    </p:spTree>
    <p:extLst>
      <p:ext uri="{BB962C8B-B14F-4D97-AF65-F5344CB8AC3E}">
        <p14:creationId xmlns:p14="http://schemas.microsoft.com/office/powerpoint/2010/main" val="35851831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noProof="0" dirty="0">
                <a:latin typeface="+mn-lt"/>
              </a:rPr>
              <a:t>Wat ga je deze les doen?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vert="horz" lIns="91440" tIns="45720" rIns="91440" bIns="45720" rtlCol="0" anchor="t">
            <a:noAutofit/>
          </a:bodyPr>
          <a:lstStyle/>
          <a:p>
            <a:r>
              <a:rPr lang="nl-NL" b="1" noProof="0" dirty="0"/>
              <a:t>Lesdoelen:</a:t>
            </a:r>
          </a:p>
          <a:p>
            <a:r>
              <a:rPr lang="nl-NL" noProof="0" dirty="0"/>
              <a:t>Aan het eind van de les:</a:t>
            </a:r>
          </a:p>
          <a:p>
            <a:pPr marL="342900" indent="-342900">
              <a:buFont typeface="Arial" panose="020B0604020202020204" pitchFamily="34" charset="0"/>
              <a:buChar char="•"/>
            </a:pPr>
            <a:r>
              <a:rPr lang="nl-NL" noProof="0" dirty="0"/>
              <a:t>Heb je met je klasgenoten besproken of je antwoorden hebt gekregen op de vragen die je had</a:t>
            </a:r>
          </a:p>
          <a:p>
            <a:pPr marL="342900" indent="-342900">
              <a:buFont typeface="Arial" panose="020B0604020202020204" pitchFamily="34" charset="0"/>
              <a:buChar char="•"/>
            </a:pPr>
            <a:r>
              <a:rPr lang="nl-NL" noProof="0" dirty="0"/>
              <a:t>Heb je opnieuw nagedacht over welke opleiding het best bij jou past</a:t>
            </a:r>
          </a:p>
          <a:p>
            <a:pPr marL="342900" indent="-342900">
              <a:buFont typeface="Arial" panose="020B0604020202020204" pitchFamily="34" charset="0"/>
              <a:buChar char="•"/>
            </a:pPr>
            <a:r>
              <a:rPr lang="nl-NL" noProof="0" dirty="0"/>
              <a:t>Heb je een vervolgstap bedacht om nog beter te weten of je top 1 opleiding bij je past</a:t>
            </a:r>
          </a:p>
          <a:p>
            <a:r>
              <a:rPr lang="nl-NL" b="1" noProof="0" dirty="0"/>
              <a:t>Activiteiten:</a:t>
            </a:r>
          </a:p>
          <a:p>
            <a:pPr marL="342900" indent="-342900">
              <a:buFont typeface="Wingdings" panose="05000000000000000000" pitchFamily="2" charset="2"/>
              <a:buChar char="q"/>
            </a:pPr>
            <a:r>
              <a:rPr lang="nl-NL" noProof="0" dirty="0"/>
              <a:t>Uitleg</a:t>
            </a:r>
          </a:p>
          <a:p>
            <a:pPr marL="342900" indent="-342900">
              <a:buFont typeface="Wingdings" panose="05000000000000000000" pitchFamily="2" charset="2"/>
              <a:buChar char="q"/>
            </a:pPr>
            <a:r>
              <a:rPr lang="nl-NL" noProof="0" dirty="0"/>
              <a:t>Opdracht</a:t>
            </a:r>
          </a:p>
          <a:p>
            <a:pPr marL="342900" indent="-342900">
              <a:buFont typeface="Wingdings" panose="05000000000000000000" pitchFamily="2" charset="2"/>
              <a:buChar char="q"/>
            </a:pPr>
            <a:r>
              <a:rPr lang="nl-NL" noProof="0" dirty="0"/>
              <a:t>Nabespreken of reflecteren</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04711A6F-5E10-D3B8-0E90-96A64FCAEFFE}"/>
              </a:ext>
            </a:extLst>
          </p:cNvPr>
          <p:cNvPicPr>
            <a:picLocks noChangeAspect="1"/>
          </p:cNvPicPr>
          <p:nvPr/>
        </p:nvPicPr>
        <p:blipFill>
          <a:blip r:embed="rId4"/>
          <a:stretch>
            <a:fillRect/>
          </a:stretch>
        </p:blipFill>
        <p:spPr>
          <a:xfrm>
            <a:off x="9949140" y="1278889"/>
            <a:ext cx="1633259" cy="1034005"/>
          </a:xfrm>
          <a:prstGeom prst="rect">
            <a:avLst/>
          </a:prstGeom>
        </p:spPr>
      </p:pic>
      <p:pic>
        <p:nvPicPr>
          <p:cNvPr id="6" name="Afbeelding 5">
            <a:extLst>
              <a:ext uri="{FF2B5EF4-FFF2-40B4-BE49-F238E27FC236}">
                <a16:creationId xmlns:a16="http://schemas.microsoft.com/office/drawing/2014/main" id="{A9AFB78B-5616-86D1-0921-5743A5AB32C8}"/>
              </a:ext>
            </a:extLst>
          </p:cNvPr>
          <p:cNvPicPr>
            <a:picLocks noChangeAspect="1"/>
          </p:cNvPicPr>
          <p:nvPr/>
        </p:nvPicPr>
        <p:blipFill>
          <a:blip r:embed="rId5"/>
          <a:stretch>
            <a:fillRect/>
          </a:stretch>
        </p:blipFill>
        <p:spPr>
          <a:xfrm>
            <a:off x="4551062" y="4418283"/>
            <a:ext cx="1370767" cy="1265443"/>
          </a:xfrm>
          <a:prstGeom prst="rect">
            <a:avLst/>
          </a:prstGeom>
        </p:spPr>
      </p:pic>
    </p:spTree>
    <p:extLst>
      <p:ext uri="{BB962C8B-B14F-4D97-AF65-F5344CB8AC3E}">
        <p14:creationId xmlns:p14="http://schemas.microsoft.com/office/powerpoint/2010/main" val="52944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771CD-29E5-8AE9-34FB-1C14141F79D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7E08C9C-A801-612C-BA32-272636F361A3}"/>
              </a:ext>
            </a:extLst>
          </p:cNvPr>
          <p:cNvSpPr>
            <a:spLocks noGrp="1"/>
          </p:cNvSpPr>
          <p:nvPr>
            <p:ph type="title"/>
          </p:nvPr>
        </p:nvSpPr>
        <p:spPr>
          <a:xfrm>
            <a:off x="180451" y="408414"/>
            <a:ext cx="11470341" cy="1327947"/>
          </a:xfrm>
        </p:spPr>
        <p:txBody>
          <a:bodyPr vert="horz" lIns="91440" tIns="45720" rIns="91440" bIns="45720" rtlCol="0" anchor="ctr">
            <a:normAutofit fontScale="90000"/>
          </a:bodyPr>
          <a:lstStyle/>
          <a:p>
            <a:r>
              <a:rPr lang="nl-NL" noProof="0" dirty="0">
                <a:latin typeface="+mn-lt"/>
              </a:rPr>
              <a:t>Terugkijken op de open dagen </a:t>
            </a:r>
            <a:br>
              <a:rPr lang="nl-NL" noProof="0" dirty="0">
                <a:latin typeface="+mn-lt"/>
              </a:rPr>
            </a:br>
            <a:br>
              <a:rPr lang="nl-NL" noProof="0" dirty="0">
                <a:latin typeface="+mn-lt"/>
              </a:rPr>
            </a:br>
            <a:endParaRPr lang="nl-NL" noProof="0" dirty="0">
              <a:latin typeface="+mn-lt"/>
            </a:endParaRPr>
          </a:p>
        </p:txBody>
      </p:sp>
      <p:pic>
        <p:nvPicPr>
          <p:cNvPr id="4" name="Afbeelding 3">
            <a:extLst>
              <a:ext uri="{FF2B5EF4-FFF2-40B4-BE49-F238E27FC236}">
                <a16:creationId xmlns:a16="http://schemas.microsoft.com/office/drawing/2014/main" id="{A4861DC3-2E93-154E-E504-B562EC54E394}"/>
              </a:ext>
            </a:extLst>
          </p:cNvPr>
          <p:cNvPicPr>
            <a:picLocks noChangeAspect="1"/>
          </p:cNvPicPr>
          <p:nvPr/>
        </p:nvPicPr>
        <p:blipFill>
          <a:blip r:embed="rId3"/>
          <a:stretch>
            <a:fillRect/>
          </a:stretch>
        </p:blipFill>
        <p:spPr>
          <a:xfrm>
            <a:off x="0" y="5775708"/>
            <a:ext cx="1473427" cy="1049016"/>
          </a:xfrm>
          <a:prstGeom prst="rect">
            <a:avLst/>
          </a:prstGeom>
        </p:spPr>
      </p:pic>
      <p:pic>
        <p:nvPicPr>
          <p:cNvPr id="1026" name="Picture 2" descr="Free Vector | People discussing about mental health">
            <a:extLst>
              <a:ext uri="{FF2B5EF4-FFF2-40B4-BE49-F238E27FC236}">
                <a16:creationId xmlns:a16="http://schemas.microsoft.com/office/drawing/2014/main" id="{A6522C5D-BDEE-A431-1615-7F90EF062A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5552" y="3738282"/>
            <a:ext cx="4683318" cy="311971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F19B46B-4F44-C1E9-9B4F-1E08C5CDD7FD}"/>
              </a:ext>
            </a:extLst>
          </p:cNvPr>
          <p:cNvSpPr txBox="1"/>
          <p:nvPr/>
        </p:nvSpPr>
        <p:spPr>
          <a:xfrm>
            <a:off x="0" y="1597583"/>
            <a:ext cx="801888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nl-NL" noProof="0" dirty="0"/>
          </a:p>
          <a:p>
            <a:endParaRPr lang="nl-NL" noProof="0" dirty="0"/>
          </a:p>
        </p:txBody>
      </p:sp>
      <p:sp>
        <p:nvSpPr>
          <p:cNvPr id="6" name="Tekstvak 5">
            <a:extLst>
              <a:ext uri="{FF2B5EF4-FFF2-40B4-BE49-F238E27FC236}">
                <a16:creationId xmlns:a16="http://schemas.microsoft.com/office/drawing/2014/main" id="{4C819F55-4CC0-5989-A7C5-6F9D6F1A6B46}"/>
              </a:ext>
            </a:extLst>
          </p:cNvPr>
          <p:cNvSpPr txBox="1"/>
          <p:nvPr/>
        </p:nvSpPr>
        <p:spPr>
          <a:xfrm>
            <a:off x="406401" y="781434"/>
            <a:ext cx="11424842" cy="4340206"/>
          </a:xfrm>
          <a:prstGeom prst="rect">
            <a:avLst/>
          </a:prstGeom>
        </p:spPr>
        <p:txBody>
          <a:bodyPr vert="horz" lIns="91440" tIns="45720" rIns="91440" bIns="45720" rtlCol="0" anchor="ctr">
            <a:normAutofit/>
          </a:bodyPr>
          <a:lstStyle/>
          <a:p>
            <a:pPr>
              <a:spcAft>
                <a:spcPts val="600"/>
              </a:spcAft>
              <a:buClr>
                <a:schemeClr val="accent5"/>
              </a:buClr>
            </a:pPr>
            <a:r>
              <a:rPr lang="nl-NL" sz="2400" b="1" noProof="0" dirty="0"/>
              <a:t>Pak je werkblad erbij en bespreek met je groepje:</a:t>
            </a:r>
          </a:p>
          <a:p>
            <a:pPr marL="342900" indent="-342900">
              <a:spcAft>
                <a:spcPts val="600"/>
              </a:spcAft>
              <a:buClr>
                <a:schemeClr val="accent5"/>
              </a:buClr>
              <a:buFont typeface="Arial" panose="020B0604020202020204" pitchFamily="34" charset="0"/>
              <a:buChar char="•"/>
            </a:pPr>
            <a:r>
              <a:rPr lang="nl-NL" sz="2400" noProof="0" dirty="0"/>
              <a:t>Welke opleidingen heb je gezien?</a:t>
            </a:r>
          </a:p>
          <a:p>
            <a:pPr marL="342900" indent="-342900">
              <a:spcAft>
                <a:spcPts val="600"/>
              </a:spcAft>
              <a:buClr>
                <a:schemeClr val="accent5"/>
              </a:buClr>
              <a:buFont typeface="Arial" panose="020B0604020202020204" pitchFamily="34" charset="0"/>
              <a:buChar char="•"/>
            </a:pPr>
            <a:r>
              <a:rPr lang="nl-NL" sz="2400" noProof="0" dirty="0"/>
              <a:t>Heb je antwoord gekregen op jouw vragen?</a:t>
            </a:r>
          </a:p>
          <a:p>
            <a:pPr marL="342900" indent="-342900">
              <a:spcAft>
                <a:spcPts val="600"/>
              </a:spcAft>
              <a:buClr>
                <a:schemeClr val="accent5"/>
              </a:buClr>
              <a:buFont typeface="Arial" panose="020B0604020202020204" pitchFamily="34" charset="0"/>
              <a:buChar char="•"/>
            </a:pPr>
            <a:r>
              <a:rPr lang="nl-NL" sz="2400" noProof="0" dirty="0"/>
              <a:t>Lijken de opleidingen die hebt bezocht nog steeds leuk?</a:t>
            </a:r>
          </a:p>
          <a:p>
            <a:pPr marL="342900" indent="-342900">
              <a:spcAft>
                <a:spcPts val="600"/>
              </a:spcAft>
              <a:buClr>
                <a:schemeClr val="accent5"/>
              </a:buClr>
              <a:buFont typeface="Arial" panose="020B0604020202020204" pitchFamily="34" charset="0"/>
              <a:buChar char="•"/>
            </a:pPr>
            <a:r>
              <a:rPr lang="nl-NL" sz="2400" noProof="0" dirty="0"/>
              <a:t>Zijn er andere dingen die je te weten bent gekomen over het mbo? </a:t>
            </a:r>
          </a:p>
          <a:p>
            <a:pPr marL="342900" indent="-342900">
              <a:spcAft>
                <a:spcPts val="600"/>
              </a:spcAft>
              <a:buClr>
                <a:schemeClr val="accent5"/>
              </a:buClr>
              <a:buFont typeface="Arial" panose="020B0604020202020204" pitchFamily="34" charset="0"/>
              <a:buChar char="•"/>
            </a:pPr>
            <a:endParaRPr lang="nl-NL" sz="2200" b="1" noProof="0" dirty="0"/>
          </a:p>
          <a:p>
            <a:pPr marL="342900" indent="-342900">
              <a:spcAft>
                <a:spcPts val="600"/>
              </a:spcAft>
              <a:buClr>
                <a:schemeClr val="accent5"/>
              </a:buClr>
              <a:buFont typeface="Arial" panose="020B0604020202020204" pitchFamily="34" charset="0"/>
              <a:buChar char="•"/>
            </a:pPr>
            <a:endParaRPr lang="nl-NL" sz="2400" b="1" noProof="0" dirty="0"/>
          </a:p>
        </p:txBody>
      </p:sp>
    </p:spTree>
    <p:extLst>
      <p:ext uri="{BB962C8B-B14F-4D97-AF65-F5344CB8AC3E}">
        <p14:creationId xmlns:p14="http://schemas.microsoft.com/office/powerpoint/2010/main" val="369307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186B7-7F8F-AA7D-E73C-5B4DF28F089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E6E02B2-5330-E7C4-7BE2-49C4AB2BBC18}"/>
              </a:ext>
            </a:extLst>
          </p:cNvPr>
          <p:cNvSpPr>
            <a:spLocks noGrp="1"/>
          </p:cNvSpPr>
          <p:nvPr>
            <p:ph type="title"/>
          </p:nvPr>
        </p:nvSpPr>
        <p:spPr>
          <a:xfrm>
            <a:off x="1674067" y="-122636"/>
            <a:ext cx="11838735" cy="1625875"/>
          </a:xfrm>
        </p:spPr>
        <p:txBody>
          <a:bodyPr vert="horz" lIns="91440" tIns="45720" rIns="91440" bIns="45720" rtlCol="0" anchor="ctr">
            <a:normAutofit/>
          </a:bodyPr>
          <a:lstStyle/>
          <a:p>
            <a:pPr>
              <a:lnSpc>
                <a:spcPct val="90000"/>
              </a:lnSpc>
            </a:pPr>
            <a:r>
              <a:rPr lang="nl-NL" sz="3700" kern="1200" noProof="0" dirty="0">
                <a:solidFill>
                  <a:schemeClr val="tx1"/>
                </a:solidFill>
                <a:latin typeface="+mj-lt"/>
                <a:ea typeface="+mj-ea"/>
                <a:cs typeface="+mj-cs"/>
              </a:rPr>
              <a:t>Welke opleidingen passen het best bij jou?</a:t>
            </a:r>
            <a:br>
              <a:rPr lang="nl-NL" sz="3700" kern="1200" noProof="0" dirty="0">
                <a:solidFill>
                  <a:schemeClr val="tx1"/>
                </a:solidFill>
                <a:latin typeface="+mj-lt"/>
                <a:ea typeface="+mj-ea"/>
                <a:cs typeface="+mj-cs"/>
              </a:rPr>
            </a:br>
            <a:endParaRPr lang="nl-NL" sz="3700" kern="1200" noProof="0" dirty="0">
              <a:solidFill>
                <a:schemeClr val="tx1"/>
              </a:solidFill>
              <a:latin typeface="+mj-lt"/>
              <a:ea typeface="+mj-ea"/>
              <a:cs typeface="+mj-cs"/>
            </a:endParaRPr>
          </a:p>
        </p:txBody>
      </p:sp>
      <p:sp>
        <p:nvSpPr>
          <p:cNvPr id="11" name="Tekstvak 10">
            <a:extLst>
              <a:ext uri="{FF2B5EF4-FFF2-40B4-BE49-F238E27FC236}">
                <a16:creationId xmlns:a16="http://schemas.microsoft.com/office/drawing/2014/main" id="{123E4532-1BE4-E3E4-0DB9-7BE202CAE69D}"/>
              </a:ext>
            </a:extLst>
          </p:cNvPr>
          <p:cNvSpPr txBox="1"/>
          <p:nvPr/>
        </p:nvSpPr>
        <p:spPr>
          <a:xfrm>
            <a:off x="1553030" y="1274919"/>
            <a:ext cx="10406742" cy="3453302"/>
          </a:xfrm>
          <a:prstGeom prst="rect">
            <a:avLst/>
          </a:prstGeom>
        </p:spPr>
        <p:txBody>
          <a:bodyPr vert="horz" lIns="91440" tIns="45720" rIns="91440" bIns="45720" rtlCol="0" anchor="ctr">
            <a:normAutofit/>
          </a:bodyPr>
          <a:lstStyle/>
          <a:p>
            <a:pPr algn="ctr">
              <a:spcAft>
                <a:spcPts val="600"/>
              </a:spcAft>
              <a:buClr>
                <a:schemeClr val="accent5"/>
              </a:buClr>
            </a:pPr>
            <a:r>
              <a:rPr lang="nl-NL" sz="2400" b="1" noProof="0" dirty="0"/>
              <a:t>Stap 2</a:t>
            </a:r>
          </a:p>
          <a:p>
            <a:pPr>
              <a:spcAft>
                <a:spcPts val="600"/>
              </a:spcAft>
              <a:buClr>
                <a:schemeClr val="accent5"/>
              </a:buClr>
            </a:pPr>
            <a:r>
              <a:rPr lang="nl-NL" sz="2600" b="1" noProof="0" dirty="0"/>
              <a:t>Onderzoek de opleidingen die je leuk lijken op KiesMBO</a:t>
            </a:r>
          </a:p>
          <a:p>
            <a:pPr>
              <a:spcAft>
                <a:spcPts val="600"/>
              </a:spcAft>
              <a:buClr>
                <a:schemeClr val="accent5"/>
              </a:buClr>
            </a:pPr>
            <a:r>
              <a:rPr lang="nl-NL" sz="2600" b="1" noProof="0" dirty="0"/>
              <a:t>Vul in op je werkblad:</a:t>
            </a:r>
          </a:p>
          <a:p>
            <a:pPr>
              <a:spcAft>
                <a:spcPts val="600"/>
              </a:spcAft>
              <a:buClr>
                <a:schemeClr val="accent5"/>
              </a:buClr>
            </a:pPr>
            <a:endParaRPr lang="nl-NL" sz="2400" b="1" noProof="0" dirty="0"/>
          </a:p>
          <a:p>
            <a:pPr marL="342900" indent="-342900">
              <a:spcAft>
                <a:spcPts val="600"/>
              </a:spcAft>
              <a:buClr>
                <a:schemeClr val="accent5"/>
              </a:buClr>
              <a:buFont typeface="Arial" panose="020B0604020202020204" pitchFamily="34" charset="0"/>
              <a:buChar char="•"/>
            </a:pPr>
            <a:r>
              <a:rPr lang="nl-NL" sz="2200" b="1" noProof="0" dirty="0"/>
              <a:t>Maak een top 3 van de opleidingen die het best bij jou passen </a:t>
            </a:r>
          </a:p>
          <a:p>
            <a:pPr marL="342900" indent="-342900">
              <a:spcAft>
                <a:spcPts val="600"/>
              </a:spcAft>
              <a:buClr>
                <a:schemeClr val="accent5"/>
              </a:buClr>
              <a:buFont typeface="Arial" panose="020B0604020202020204" pitchFamily="34" charset="0"/>
              <a:buChar char="•"/>
            </a:pPr>
            <a:r>
              <a:rPr lang="nl-NL" sz="2200" b="1" noProof="0" dirty="0"/>
              <a:t>Leg uit op je werkblad waarom deze opleidingen bij jou passen</a:t>
            </a:r>
          </a:p>
          <a:p>
            <a:pPr>
              <a:spcAft>
                <a:spcPts val="600"/>
              </a:spcAft>
              <a:buClr>
                <a:schemeClr val="accent5"/>
              </a:buClr>
            </a:pPr>
            <a:endParaRPr lang="nl-NL" sz="2200" b="1" noProof="0" dirty="0"/>
          </a:p>
          <a:p>
            <a:pPr marL="342900" indent="-342900">
              <a:spcAft>
                <a:spcPts val="600"/>
              </a:spcAft>
              <a:buClr>
                <a:schemeClr val="accent5"/>
              </a:buClr>
              <a:buFont typeface="Arial" panose="020B0604020202020204" pitchFamily="34" charset="0"/>
              <a:buChar char="•"/>
            </a:pPr>
            <a:endParaRPr lang="nl-NL" sz="2400" b="1" noProof="0" dirty="0"/>
          </a:p>
        </p:txBody>
      </p:sp>
      <p:pic>
        <p:nvPicPr>
          <p:cNvPr id="5" name="Afbeelding 4">
            <a:extLst>
              <a:ext uri="{FF2B5EF4-FFF2-40B4-BE49-F238E27FC236}">
                <a16:creationId xmlns:a16="http://schemas.microsoft.com/office/drawing/2014/main" id="{B31DCB4C-AAA0-BE02-3C77-8CDEFD7894E7}"/>
              </a:ext>
            </a:extLst>
          </p:cNvPr>
          <p:cNvPicPr>
            <a:picLocks noChangeAspect="1"/>
          </p:cNvPicPr>
          <p:nvPr/>
        </p:nvPicPr>
        <p:blipFill>
          <a:blip r:embed="rId3"/>
          <a:stretch>
            <a:fillRect/>
          </a:stretch>
        </p:blipFill>
        <p:spPr>
          <a:xfrm>
            <a:off x="391885" y="4223328"/>
            <a:ext cx="4362904" cy="2455058"/>
          </a:xfrm>
          <a:prstGeom prst="rect">
            <a:avLst/>
          </a:prstGeom>
        </p:spPr>
      </p:pic>
    </p:spTree>
    <p:extLst>
      <p:ext uri="{BB962C8B-B14F-4D97-AF65-F5344CB8AC3E}">
        <p14:creationId xmlns:p14="http://schemas.microsoft.com/office/powerpoint/2010/main" val="1856549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19" name="Rectangle 18">
            <a:extLst>
              <a:ext uri="{FF2B5EF4-FFF2-40B4-BE49-F238E27FC236}">
                <a16:creationId xmlns:a16="http://schemas.microsoft.com/office/drawing/2014/main" id="{4E64E4A9-D8D0-4AE7-99BD-EFE51D6EB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noProof="0" dirty="0"/>
          </a:p>
        </p:txBody>
      </p:sp>
      <p:sp>
        <p:nvSpPr>
          <p:cNvPr id="21" name="Freeform: Shape 20">
            <a:extLst>
              <a:ext uri="{FF2B5EF4-FFF2-40B4-BE49-F238E27FC236}">
                <a16:creationId xmlns:a16="http://schemas.microsoft.com/office/drawing/2014/main" id="{AFD62F46-8DC3-4EDF-BDEF-27C439C6F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336253" cy="6858001"/>
          </a:xfrm>
          <a:custGeom>
            <a:avLst/>
            <a:gdLst>
              <a:gd name="connsiteX0" fmla="*/ 5721063 w 6336253"/>
              <a:gd name="connsiteY0" fmla="*/ 3536635 h 6858001"/>
              <a:gd name="connsiteX1" fmla="*/ 6230651 w 6336253"/>
              <a:gd name="connsiteY1" fmla="*/ 4046223 h 6858001"/>
              <a:gd name="connsiteX2" fmla="*/ 5721063 w 6336253"/>
              <a:gd name="connsiteY2" fmla="*/ 4555811 h 6858001"/>
              <a:gd name="connsiteX3" fmla="*/ 5211475 w 6336253"/>
              <a:gd name="connsiteY3" fmla="*/ 4046223 h 6858001"/>
              <a:gd name="connsiteX4" fmla="*/ 5721063 w 6336253"/>
              <a:gd name="connsiteY4" fmla="*/ 3536635 h 6858001"/>
              <a:gd name="connsiteX5" fmla="*/ 5456902 w 6336253"/>
              <a:gd name="connsiteY5" fmla="*/ 0 h 6858001"/>
              <a:gd name="connsiteX6" fmla="*/ 6321710 w 6336253"/>
              <a:gd name="connsiteY6" fmla="*/ 0 h 6858001"/>
              <a:gd name="connsiteX7" fmla="*/ 6332019 w 6336253"/>
              <a:gd name="connsiteY7" fmla="*/ 42969 h 6858001"/>
              <a:gd name="connsiteX8" fmla="*/ 6320934 w 6336253"/>
              <a:gd name="connsiteY8" fmla="*/ 219852 h 6858001"/>
              <a:gd name="connsiteX9" fmla="*/ 5774313 w 6336253"/>
              <a:gd name="connsiteY9" fmla="*/ 535443 h 6858001"/>
              <a:gd name="connsiteX10" fmla="*/ 5444200 w 6336253"/>
              <a:gd name="connsiteY10" fmla="*/ 78052 h 6858001"/>
              <a:gd name="connsiteX11" fmla="*/ 609600 w 6336253"/>
              <a:gd name="connsiteY11" fmla="*/ 0 h 6858001"/>
              <a:gd name="connsiteX12" fmla="*/ 1171409 w 6336253"/>
              <a:gd name="connsiteY12" fmla="*/ 0 h 6858001"/>
              <a:gd name="connsiteX13" fmla="*/ 4838473 w 6336253"/>
              <a:gd name="connsiteY13" fmla="*/ 0 h 6858001"/>
              <a:gd name="connsiteX14" fmla="*/ 4830349 w 6336253"/>
              <a:gd name="connsiteY14" fmla="*/ 184996 h 6858001"/>
              <a:gd name="connsiteX15" fmla="*/ 4833376 w 6336253"/>
              <a:gd name="connsiteY15" fmla="*/ 419995 h 6858001"/>
              <a:gd name="connsiteX16" fmla="*/ 5281338 w 6336253"/>
              <a:gd name="connsiteY16" fmla="*/ 1068099 h 6858001"/>
              <a:gd name="connsiteX17" fmla="*/ 5729205 w 6336253"/>
              <a:gd name="connsiteY17" fmla="*/ 2589405 h 6858001"/>
              <a:gd name="connsiteX18" fmla="*/ 5283212 w 6336253"/>
              <a:gd name="connsiteY18" fmla="*/ 3164269 h 6858001"/>
              <a:gd name="connsiteX19" fmla="*/ 5124820 w 6336253"/>
              <a:gd name="connsiteY19" fmla="*/ 4641255 h 6858001"/>
              <a:gd name="connsiteX20" fmla="*/ 5736551 w 6336253"/>
              <a:gd name="connsiteY20" fmla="*/ 5670858 h 6858001"/>
              <a:gd name="connsiteX21" fmla="*/ 6022123 w 6336253"/>
              <a:gd name="connsiteY21" fmla="*/ 6707670 h 6858001"/>
              <a:gd name="connsiteX22" fmla="*/ 6024496 w 6336253"/>
              <a:gd name="connsiteY22" fmla="*/ 6858000 h 6858001"/>
              <a:gd name="connsiteX23" fmla="*/ 2242268 w 6336253"/>
              <a:gd name="connsiteY23" fmla="*/ 6858000 h 6858001"/>
              <a:gd name="connsiteX24" fmla="*/ 2242268 w 6336253"/>
              <a:gd name="connsiteY24" fmla="*/ 6858001 h 6858001"/>
              <a:gd name="connsiteX25" fmla="*/ 0 w 6336253"/>
              <a:gd name="connsiteY25" fmla="*/ 6858001 h 6858001"/>
              <a:gd name="connsiteX26" fmla="*/ 0 w 6336253"/>
              <a:gd name="connsiteY26" fmla="*/ 1 h 6858001"/>
              <a:gd name="connsiteX27" fmla="*/ 609600 w 6336253"/>
              <a:gd name="connsiteY27"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336253" h="6858001">
                <a:moveTo>
                  <a:pt x="5721063" y="3536635"/>
                </a:moveTo>
                <a:cubicBezTo>
                  <a:pt x="6002501" y="3536635"/>
                  <a:pt x="6230651" y="3764785"/>
                  <a:pt x="6230651" y="4046223"/>
                </a:cubicBezTo>
                <a:cubicBezTo>
                  <a:pt x="6230651" y="4327661"/>
                  <a:pt x="6002501" y="4555811"/>
                  <a:pt x="5721063" y="4555811"/>
                </a:cubicBezTo>
                <a:cubicBezTo>
                  <a:pt x="5439625" y="4555811"/>
                  <a:pt x="5211475" y="4327661"/>
                  <a:pt x="5211475" y="4046223"/>
                </a:cubicBezTo>
                <a:cubicBezTo>
                  <a:pt x="5211475" y="3764785"/>
                  <a:pt x="5439625" y="3536635"/>
                  <a:pt x="5721063" y="3536635"/>
                </a:cubicBezTo>
                <a:close/>
                <a:moveTo>
                  <a:pt x="5456902" y="0"/>
                </a:moveTo>
                <a:lnTo>
                  <a:pt x="6321710" y="0"/>
                </a:lnTo>
                <a:lnTo>
                  <a:pt x="6332019" y="42969"/>
                </a:lnTo>
                <a:cubicBezTo>
                  <a:pt x="6340015" y="100391"/>
                  <a:pt x="6336884" y="160329"/>
                  <a:pt x="6320934" y="219852"/>
                </a:cubicBezTo>
                <a:cubicBezTo>
                  <a:pt x="6257137" y="457945"/>
                  <a:pt x="6012407" y="599240"/>
                  <a:pt x="5774313" y="535443"/>
                </a:cubicBezTo>
                <a:cubicBezTo>
                  <a:pt x="5565982" y="479621"/>
                  <a:pt x="5431761" y="285271"/>
                  <a:pt x="5444200" y="78052"/>
                </a:cubicBezTo>
                <a:close/>
                <a:moveTo>
                  <a:pt x="609600" y="0"/>
                </a:moveTo>
                <a:lnTo>
                  <a:pt x="1171409" y="0"/>
                </a:lnTo>
                <a:lnTo>
                  <a:pt x="4838473" y="0"/>
                </a:lnTo>
                <a:lnTo>
                  <a:pt x="4830349" y="184996"/>
                </a:lnTo>
                <a:cubicBezTo>
                  <a:pt x="4828991" y="263520"/>
                  <a:pt x="4829864" y="341910"/>
                  <a:pt x="4833376" y="419995"/>
                </a:cubicBezTo>
                <a:cubicBezTo>
                  <a:pt x="4846565" y="709488"/>
                  <a:pt x="5075226" y="891535"/>
                  <a:pt x="5281338" y="1068099"/>
                </a:cubicBezTo>
                <a:cubicBezTo>
                  <a:pt x="5795128" y="1508061"/>
                  <a:pt x="5969974" y="2032158"/>
                  <a:pt x="5729205" y="2589405"/>
                </a:cubicBezTo>
                <a:cubicBezTo>
                  <a:pt x="5635831" y="2805523"/>
                  <a:pt x="5454276" y="2993264"/>
                  <a:pt x="5283212" y="3164269"/>
                </a:cubicBezTo>
                <a:cubicBezTo>
                  <a:pt x="4824418" y="3622744"/>
                  <a:pt x="4843217" y="4154456"/>
                  <a:pt x="5124820" y="4641255"/>
                </a:cubicBezTo>
                <a:cubicBezTo>
                  <a:pt x="5325440" y="4986832"/>
                  <a:pt x="5565996" y="5311556"/>
                  <a:pt x="5736551" y="5670858"/>
                </a:cubicBezTo>
                <a:cubicBezTo>
                  <a:pt x="5902602" y="6019042"/>
                  <a:pt x="6001121" y="6366409"/>
                  <a:pt x="6022123" y="6707670"/>
                </a:cubicBezTo>
                <a:lnTo>
                  <a:pt x="6024496" y="6858000"/>
                </a:lnTo>
                <a:lnTo>
                  <a:pt x="2242268" y="6858000"/>
                </a:lnTo>
                <a:lnTo>
                  <a:pt x="2242268" y="6858001"/>
                </a:lnTo>
                <a:lnTo>
                  <a:pt x="0" y="6858001"/>
                </a:lnTo>
                <a:lnTo>
                  <a:pt x="0" y="1"/>
                </a:lnTo>
                <a:lnTo>
                  <a:pt x="609600"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nl-NL" noProof="0" dirty="0"/>
          </a:p>
        </p:txBody>
      </p:sp>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6456458" y="552782"/>
            <a:ext cx="5125941" cy="1936746"/>
          </a:xfrm>
        </p:spPr>
        <p:txBody>
          <a:bodyPr vert="horz" lIns="91440" tIns="45720" rIns="91440" bIns="45720" rtlCol="0" anchor="b">
            <a:normAutofit/>
          </a:bodyPr>
          <a:lstStyle/>
          <a:p>
            <a:r>
              <a:rPr lang="nl-NL" kern="1200" noProof="0" dirty="0">
                <a:solidFill>
                  <a:schemeClr val="tx1"/>
                </a:solidFill>
                <a:latin typeface="+mj-lt"/>
                <a:ea typeface="+mj-ea"/>
                <a:cs typeface="+mj-cs"/>
              </a:rPr>
              <a:t>Vervolgstap</a:t>
            </a:r>
          </a:p>
        </p:txBody>
      </p:sp>
      <p:sp>
        <p:nvSpPr>
          <p:cNvPr id="12" name="Tekstvak 11">
            <a:extLst>
              <a:ext uri="{FF2B5EF4-FFF2-40B4-BE49-F238E27FC236}">
                <a16:creationId xmlns:a16="http://schemas.microsoft.com/office/drawing/2014/main" id="{DB7EBB0B-5C18-76A4-9F52-48BD5F63CF2E}"/>
              </a:ext>
            </a:extLst>
          </p:cNvPr>
          <p:cNvSpPr txBox="1"/>
          <p:nvPr/>
        </p:nvSpPr>
        <p:spPr>
          <a:xfrm>
            <a:off x="5949599" y="2735229"/>
            <a:ext cx="6139657" cy="3484596"/>
          </a:xfrm>
          <a:prstGeom prst="rect">
            <a:avLst/>
          </a:prstGeom>
        </p:spPr>
        <p:txBody>
          <a:bodyPr vert="horz" lIns="91440" tIns="45720" rIns="91440" bIns="45720" rtlCol="0">
            <a:normAutofit/>
          </a:bodyPr>
          <a:lstStyle/>
          <a:p>
            <a:pPr marL="285750">
              <a:lnSpc>
                <a:spcPct val="110000"/>
              </a:lnSpc>
              <a:spcAft>
                <a:spcPts val="600"/>
              </a:spcAft>
              <a:buClr>
                <a:schemeClr val="accent5"/>
              </a:buClr>
            </a:pPr>
            <a:r>
              <a:rPr lang="nl-NL" sz="2400" b="1" noProof="0" dirty="0"/>
              <a:t>Schrijf op je werkblad welke stap(pen) je gaat zetten om nog beter te weten of de opleiding bij je past</a:t>
            </a:r>
          </a:p>
        </p:txBody>
      </p:sp>
      <p:pic>
        <p:nvPicPr>
          <p:cNvPr id="5" name="Afbeelding 4">
            <a:extLst>
              <a:ext uri="{FF2B5EF4-FFF2-40B4-BE49-F238E27FC236}">
                <a16:creationId xmlns:a16="http://schemas.microsoft.com/office/drawing/2014/main" id="{482B1875-E7F9-CE8A-A5DB-7C9DEE45556B}"/>
              </a:ext>
            </a:extLst>
          </p:cNvPr>
          <p:cNvPicPr>
            <a:picLocks noChangeAspect="1"/>
          </p:cNvPicPr>
          <p:nvPr/>
        </p:nvPicPr>
        <p:blipFill>
          <a:blip r:embed="rId3"/>
          <a:stretch>
            <a:fillRect/>
          </a:stretch>
        </p:blipFill>
        <p:spPr>
          <a:xfrm>
            <a:off x="1358704" y="552782"/>
            <a:ext cx="3102705" cy="5667043"/>
          </a:xfrm>
          <a:prstGeom prst="rect">
            <a:avLst/>
          </a:prstGeom>
        </p:spPr>
      </p:pic>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4"/>
          <a:stretch>
            <a:fillRect/>
          </a:stretch>
        </p:blipFill>
        <p:spPr>
          <a:xfrm>
            <a:off x="0" y="5775708"/>
            <a:ext cx="1473427" cy="1049016"/>
          </a:xfrm>
          <a:prstGeom prst="rect">
            <a:avLst/>
          </a:prstGeom>
        </p:spPr>
      </p:pic>
    </p:spTree>
    <p:extLst>
      <p:ext uri="{BB962C8B-B14F-4D97-AF65-F5344CB8AC3E}">
        <p14:creationId xmlns:p14="http://schemas.microsoft.com/office/powerpoint/2010/main" val="5962858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noProof="0" dirty="0">
                <a:latin typeface="+mn-lt"/>
              </a:rPr>
              <a:t>Vastleggen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a:normAutofit/>
          </a:bodyPr>
          <a:lstStyle/>
          <a:p>
            <a:pPr marL="342900" indent="-342900">
              <a:buFont typeface="Arial" panose="020B0604020202020204" pitchFamily="34" charset="0"/>
              <a:buChar char="•"/>
            </a:pPr>
            <a:endParaRPr lang="nl-NL" noProof="0" dirty="0"/>
          </a:p>
          <a:p>
            <a:r>
              <a:rPr lang="nl-NL" noProof="0" dirty="0"/>
              <a:t>Stop de ingevulde werkbladen in je loopbaanportfolio</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7" name="Afbeelding 6">
            <a:extLst>
              <a:ext uri="{FF2B5EF4-FFF2-40B4-BE49-F238E27FC236}">
                <a16:creationId xmlns:a16="http://schemas.microsoft.com/office/drawing/2014/main" id="{6D03FBB2-12AA-0FCA-D3C4-4BB96C4BE731}"/>
              </a:ext>
            </a:extLst>
          </p:cNvPr>
          <p:cNvPicPr>
            <a:picLocks noChangeAspect="1"/>
          </p:cNvPicPr>
          <p:nvPr/>
        </p:nvPicPr>
        <p:blipFill>
          <a:blip r:embed="rId4"/>
          <a:stretch>
            <a:fillRect/>
          </a:stretch>
        </p:blipFill>
        <p:spPr>
          <a:xfrm>
            <a:off x="9117852" y="2170329"/>
            <a:ext cx="2362948" cy="2964052"/>
          </a:xfrm>
          <a:prstGeom prst="rect">
            <a:avLst/>
          </a:prstGeom>
        </p:spPr>
      </p:pic>
    </p:spTree>
    <p:extLst>
      <p:ext uri="{BB962C8B-B14F-4D97-AF65-F5344CB8AC3E}">
        <p14:creationId xmlns:p14="http://schemas.microsoft.com/office/powerpoint/2010/main" val="1149722786"/>
      </p:ext>
    </p:extLst>
  </p:cSld>
  <p:clrMapOvr>
    <a:masterClrMapping/>
  </p:clrMapOvr>
</p:sld>
</file>

<file path=ppt/theme/theme1.xml><?xml version="1.0" encoding="utf-8"?>
<a:theme xmlns:a="http://schemas.openxmlformats.org/drawingml/2006/main" name="SplashVTI">
  <a:themeElements>
    <a:clrScheme name="Custom 11">
      <a:dk1>
        <a:srgbClr val="262626"/>
      </a:dk1>
      <a:lt1>
        <a:sysClr val="window" lastClr="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b957a39-1f62-4cef-935a-f664fa9bc04c">
      <Terms xmlns="http://schemas.microsoft.com/office/infopath/2007/PartnerControls"/>
    </lcf76f155ced4ddcb4097134ff3c332f>
    <TaxCatchAll xmlns="9281fe5b-abce-4aec-9403-dcdb2cb047d7" xsi:nil="true"/>
  </documentManagement>
</p:properties>
</file>

<file path=customXml/item3.xml><?xml version="1.0" encoding="utf-8"?>
<?mso-contentType ?>
<SharedContentType xmlns="Microsoft.SharePoint.Taxonomy.ContentTypeSync" SourceId="9094ed71-ad37-40d4-b95a-d4271a6f83fc" ContentTypeId="0x0101" PreviousValue="false"/>
</file>

<file path=customXml/item4.xml><?xml version="1.0" encoding="utf-8"?>
<ct:contentTypeSchema xmlns:ct="http://schemas.microsoft.com/office/2006/metadata/contentType" xmlns:ma="http://schemas.microsoft.com/office/2006/metadata/properties/metaAttributes" ct:_="" ma:_="" ma:contentTypeName="Document" ma:contentTypeID="0x0101009724DE0223BBD64DA880C2297F0A87F3" ma:contentTypeVersion="17" ma:contentTypeDescription="Een nieuw document maken." ma:contentTypeScope="" ma:versionID="174dd5474acf18e59ff08858de450cf2">
  <xsd:schema xmlns:xsd="http://www.w3.org/2001/XMLSchema" xmlns:xs="http://www.w3.org/2001/XMLSchema" xmlns:p="http://schemas.microsoft.com/office/2006/metadata/properties" xmlns:ns2="0b957a39-1f62-4cef-935a-f664fa9bc04c" xmlns:ns3="9281fe5b-abce-4aec-9403-dcdb2cb047d7" targetNamespace="http://schemas.microsoft.com/office/2006/metadata/properties" ma:root="true" ma:fieldsID="b7f4f3d652f6f9bdad7cc2bb6e9622ca" ns2:_="" ns3:_="">
    <xsd:import namespace="0b957a39-1f62-4cef-935a-f664fa9bc04c"/>
    <xsd:import namespace="9281fe5b-abce-4aec-9403-dcdb2cb047d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957a39-1f62-4cef-935a-f664fa9bc0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Afbeeldingtags" ma:readOnly="false" ma:fieldId="{5cf76f15-5ced-4ddc-b409-7134ff3c332f}" ma:taxonomyMulti="true" ma:sspId="9094ed71-ad37-40d4-b95a-d4271a6f83f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281fe5b-abce-4aec-9403-dcdb2cb047d7"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15" nillable="true" ma:displayName="Taxonomy Catch All Column" ma:hidden="true" ma:list="{6212e56c-6e5c-4bee-b13a-1b778d3e41a7}" ma:internalName="TaxCatchAll" ma:showField="CatchAllData" ma:web="9281fe5b-abce-4aec-9403-dcdb2cb047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4F8FE9-7A58-4132-8A7B-640F61BF6BED}">
  <ds:schemaRefs>
    <ds:schemaRef ds:uri="http://schemas.microsoft.com/sharepoint/v3/contenttype/forms"/>
  </ds:schemaRefs>
</ds:datastoreItem>
</file>

<file path=customXml/itemProps2.xml><?xml version="1.0" encoding="utf-8"?>
<ds:datastoreItem xmlns:ds="http://schemas.openxmlformats.org/officeDocument/2006/customXml" ds:itemID="{8C3DB6D7-5297-4F17-9A34-6624711B21AC}">
  <ds:schemaRefs>
    <ds:schemaRef ds:uri="http://schemas.microsoft.com/office/2006/metadata/properties"/>
    <ds:schemaRef ds:uri="http://schemas.microsoft.com/office/2006/documentManagement/types"/>
    <ds:schemaRef ds:uri="http://purl.org/dc/dcmitype/"/>
    <ds:schemaRef ds:uri="0b957a39-1f62-4cef-935a-f664fa9bc04c"/>
    <ds:schemaRef ds:uri="http://purl.org/dc/terms/"/>
    <ds:schemaRef ds:uri="http://purl.org/dc/elements/1.1/"/>
    <ds:schemaRef ds:uri="http://schemas.microsoft.com/office/infopath/2007/PartnerControls"/>
    <ds:schemaRef ds:uri="http://schemas.openxmlformats.org/package/2006/metadata/core-properties"/>
    <ds:schemaRef ds:uri="9281fe5b-abce-4aec-9403-dcdb2cb047d7"/>
    <ds:schemaRef ds:uri="http://www.w3.org/XML/1998/namespace"/>
  </ds:schemaRefs>
</ds:datastoreItem>
</file>

<file path=customXml/itemProps3.xml><?xml version="1.0" encoding="utf-8"?>
<ds:datastoreItem xmlns:ds="http://schemas.openxmlformats.org/officeDocument/2006/customXml" ds:itemID="{07AB48EE-32A4-4F94-9610-1E6852B421DB}">
  <ds:schemaRefs>
    <ds:schemaRef ds:uri="Microsoft.SharePoint.Taxonomy.ContentTypeSync"/>
  </ds:schemaRefs>
</ds:datastoreItem>
</file>

<file path=customXml/itemProps4.xml><?xml version="1.0" encoding="utf-8"?>
<ds:datastoreItem xmlns:ds="http://schemas.openxmlformats.org/officeDocument/2006/customXml" ds:itemID="{F42DBBF3-604F-45A7-8A7F-93D4D68254FE}">
  <ds:schemaRefs>
    <ds:schemaRef ds:uri="0b957a39-1f62-4cef-935a-f664fa9bc04c"/>
    <ds:schemaRef ds:uri="9281fe5b-abce-4aec-9403-dcdb2cb047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2321</Words>
  <Application>Microsoft Office PowerPoint</Application>
  <PresentationFormat>Breedbeeld</PresentationFormat>
  <Paragraphs>158</Paragraphs>
  <Slides>15</Slides>
  <Notes>15</Notes>
  <HiddenSlides>1</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15</vt:i4>
      </vt:variant>
    </vt:vector>
  </HeadingPairs>
  <TitlesOfParts>
    <vt:vector size="22" baseType="lpstr">
      <vt:lpstr>Aptos</vt:lpstr>
      <vt:lpstr>Arial</vt:lpstr>
      <vt:lpstr>Avenir Next LT Pro</vt:lpstr>
      <vt:lpstr>Calibri</vt:lpstr>
      <vt:lpstr>Posterama</vt:lpstr>
      <vt:lpstr>Wingdings</vt:lpstr>
      <vt:lpstr>SplashVTI</vt:lpstr>
      <vt:lpstr>Tips voor de docent bij het uitvoeren van deze les:</vt:lpstr>
      <vt:lpstr>Voorbereiden en terugkijken op een open dag</vt:lpstr>
      <vt:lpstr>Wat ga je deze les doen?</vt:lpstr>
      <vt:lpstr>Nieuwe woorden</vt:lpstr>
      <vt:lpstr>Welk profiel op het mbo lijkt jou leuk?</vt:lpstr>
      <vt:lpstr>Opdracht: Welke profielen lijken mij leuk?</vt:lpstr>
      <vt:lpstr>Van welke opleiding wil je meer weten? </vt:lpstr>
      <vt:lpstr>Wat vind jij belangrijk bij jouw opleiding?   </vt:lpstr>
      <vt:lpstr>Wat wil je te weten komen tijdens de open dag? </vt:lpstr>
      <vt:lpstr>Voorbereiden en terugkijken op een open dag</vt:lpstr>
      <vt:lpstr>Wat ga je deze les doen?</vt:lpstr>
      <vt:lpstr>Terugkijken op de open dagen   </vt:lpstr>
      <vt:lpstr>Welke opleidingen passen het best bij jou? </vt:lpstr>
      <vt:lpstr>Vervolgstap</vt:lpstr>
      <vt:lpstr>Vastleggen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 Zijffers</dc:creator>
  <cp:lastModifiedBy>Marieke Bakema</cp:lastModifiedBy>
  <cp:revision>13</cp:revision>
  <dcterms:created xsi:type="dcterms:W3CDTF">2024-09-24T10:43:43Z</dcterms:created>
  <dcterms:modified xsi:type="dcterms:W3CDTF">2026-07-17T15:31:52Z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0x0101009724DE0223BBD64DA880C2297F0A87F3</vt:lpwstr>
  </property>
  <property fmtid="{D5CDD505-2E9C-101B-9397-08002B2CF9AE}" pid="3" name="MediaServiceImageTags">
    <vt:lpwstr/>
  </property>
</Properties>
</file>